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4" r:id="rId2"/>
    <p:sldId id="256" r:id="rId3"/>
    <p:sldId id="257" r:id="rId4"/>
    <p:sldId id="258" r:id="rId5"/>
    <p:sldId id="269" r:id="rId6"/>
    <p:sldId id="268" r:id="rId7"/>
    <p:sldId id="259" r:id="rId8"/>
    <p:sldId id="267" r:id="rId9"/>
    <p:sldId id="263" r:id="rId10"/>
    <p:sldId id="261" r:id="rId11"/>
    <p:sldId id="265"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8A8523-8288-4FEE-9AA8-9C63CE2E01D1}" v="219" dt="2019-05-24T08:26:01.0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80" d="100"/>
          <a:sy n="80" d="100"/>
        </p:scale>
        <p:origin x="117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dro filippi" userId="dfc7f14bf4453898" providerId="LiveId" clId="{A08A8523-8288-4FEE-9AA8-9C63CE2E01D1}"/>
    <pc:docChg chg="undo redo custSel mod addSld delSld modSld sldOrd modMainMaster">
      <pc:chgData name="sandro filippi" userId="dfc7f14bf4453898" providerId="LiveId" clId="{A08A8523-8288-4FEE-9AA8-9C63CE2E01D1}" dt="2019-05-24T08:27:36.932" v="744" actId="2696"/>
      <pc:docMkLst>
        <pc:docMk/>
      </pc:docMkLst>
      <pc:sldChg chg="addSp delSp modSp setBg delDesignElem">
        <pc:chgData name="sandro filippi" userId="dfc7f14bf4453898" providerId="LiveId" clId="{A08A8523-8288-4FEE-9AA8-9C63CE2E01D1}" dt="2019-05-24T08:14:27.807" v="720" actId="20577"/>
        <pc:sldMkLst>
          <pc:docMk/>
          <pc:sldMk cId="74949166" sldId="256"/>
        </pc:sldMkLst>
        <pc:spChg chg="mod">
          <ac:chgData name="sandro filippi" userId="dfc7f14bf4453898" providerId="LiveId" clId="{A08A8523-8288-4FEE-9AA8-9C63CE2E01D1}" dt="2019-05-21T17:09:32.806" v="494" actId="26606"/>
          <ac:spMkLst>
            <pc:docMk/>
            <pc:sldMk cId="74949166" sldId="256"/>
            <ac:spMk id="2" creationId="{6DC531A6-C81D-4681-8170-82215412AB4B}"/>
          </ac:spMkLst>
        </pc:spChg>
        <pc:spChg chg="mod">
          <ac:chgData name="sandro filippi" userId="dfc7f14bf4453898" providerId="LiveId" clId="{A08A8523-8288-4FEE-9AA8-9C63CE2E01D1}" dt="2019-05-24T08:14:27.807" v="720" actId="20577"/>
          <ac:spMkLst>
            <pc:docMk/>
            <pc:sldMk cId="74949166" sldId="256"/>
            <ac:spMk id="3" creationId="{B8949D16-3739-4A45-8A77-91723EF5D3A9}"/>
          </ac:spMkLst>
        </pc:spChg>
        <pc:spChg chg="add">
          <ac:chgData name="sandro filippi" userId="dfc7f14bf4453898" providerId="LiveId" clId="{A08A8523-8288-4FEE-9AA8-9C63CE2E01D1}" dt="2019-05-21T17:09:32.806" v="494" actId="26606"/>
          <ac:spMkLst>
            <pc:docMk/>
            <pc:sldMk cId="74949166" sldId="256"/>
            <ac:spMk id="10" creationId="{ED49FE6D-E54D-4A15-9572-966ED42F812E}"/>
          </ac:spMkLst>
        </pc:spChg>
        <pc:spChg chg="del mod">
          <ac:chgData name="sandro filippi" userId="dfc7f14bf4453898" providerId="LiveId" clId="{A08A8523-8288-4FEE-9AA8-9C63CE2E01D1}" dt="2019-05-21T17:09:08.652" v="493"/>
          <ac:spMkLst>
            <pc:docMk/>
            <pc:sldMk cId="74949166" sldId="256"/>
            <ac:spMk id="24" creationId="{111363A0-DE10-4C5C-827C-9CE8FB38056F}"/>
          </ac:spMkLst>
        </pc:spChg>
        <pc:picChg chg="mod">
          <ac:chgData name="sandro filippi" userId="dfc7f14bf4453898" providerId="LiveId" clId="{A08A8523-8288-4FEE-9AA8-9C63CE2E01D1}" dt="2019-05-21T17:09:32.806" v="494" actId="26606"/>
          <ac:picMkLst>
            <pc:docMk/>
            <pc:sldMk cId="74949166" sldId="256"/>
            <ac:picMk id="5" creationId="{41C658AA-EE0A-4EC6-B4D1-0B6F47E93A9A}"/>
          </ac:picMkLst>
        </pc:picChg>
        <pc:cxnChg chg="add">
          <ac:chgData name="sandro filippi" userId="dfc7f14bf4453898" providerId="LiveId" clId="{A08A8523-8288-4FEE-9AA8-9C63CE2E01D1}" dt="2019-05-21T17:09:32.806" v="494" actId="26606"/>
          <ac:cxnSpMkLst>
            <pc:docMk/>
            <pc:sldMk cId="74949166" sldId="256"/>
            <ac:cxnSpMk id="12" creationId="{EAFC8083-BBFA-464C-A805-4E844F66B23B}"/>
          </ac:cxnSpMkLst>
        </pc:cxnChg>
        <pc:cxnChg chg="add">
          <ac:chgData name="sandro filippi" userId="dfc7f14bf4453898" providerId="LiveId" clId="{A08A8523-8288-4FEE-9AA8-9C63CE2E01D1}" dt="2019-05-21T17:09:32.806" v="494" actId="26606"/>
          <ac:cxnSpMkLst>
            <pc:docMk/>
            <pc:sldMk cId="74949166" sldId="256"/>
            <ac:cxnSpMk id="14" creationId="{CC752BC6-CDD2-4020-8DCF-B5E813CD3A55}"/>
          </ac:cxnSpMkLst>
        </pc:cxnChg>
        <pc:cxnChg chg="del mod">
          <ac:chgData name="sandro filippi" userId="dfc7f14bf4453898" providerId="LiveId" clId="{A08A8523-8288-4FEE-9AA8-9C63CE2E01D1}" dt="2019-05-21T17:09:08.652" v="493"/>
          <ac:cxnSpMkLst>
            <pc:docMk/>
            <pc:sldMk cId="74949166" sldId="256"/>
            <ac:cxnSpMk id="25" creationId="{35A1A9B2-DA9A-487B-8B22-CFE8E073CC80}"/>
          </ac:cxnSpMkLst>
        </pc:cxnChg>
      </pc:sldChg>
      <pc:sldChg chg="addSp delSp modSp new add setBg modAnim">
        <pc:chgData name="sandro filippi" userId="dfc7f14bf4453898" providerId="LiveId" clId="{A08A8523-8288-4FEE-9AA8-9C63CE2E01D1}" dt="2019-05-21T17:15:34.931" v="532"/>
        <pc:sldMkLst>
          <pc:docMk/>
          <pc:sldMk cId="2796189484" sldId="257"/>
        </pc:sldMkLst>
        <pc:spChg chg="del">
          <ac:chgData name="sandro filippi" userId="dfc7f14bf4453898" providerId="LiveId" clId="{A08A8523-8288-4FEE-9AA8-9C63CE2E01D1}" dt="2019-05-14T18:26:30.418" v="3" actId="478"/>
          <ac:spMkLst>
            <pc:docMk/>
            <pc:sldMk cId="2796189484" sldId="257"/>
            <ac:spMk id="2" creationId="{DE393189-103D-4BB3-8E38-2AE97E08734A}"/>
          </ac:spMkLst>
        </pc:spChg>
        <pc:spChg chg="del">
          <ac:chgData name="sandro filippi" userId="dfc7f14bf4453898" providerId="LiveId" clId="{A08A8523-8288-4FEE-9AA8-9C63CE2E01D1}" dt="2019-05-14T18:26:33.180" v="4" actId="478"/>
          <ac:spMkLst>
            <pc:docMk/>
            <pc:sldMk cId="2796189484" sldId="257"/>
            <ac:spMk id="3" creationId="{41492D0E-4AC9-41A1-A6D1-A81636E1B309}"/>
          </ac:spMkLst>
        </pc:spChg>
        <pc:picChg chg="add mod ord modCrop">
          <ac:chgData name="sandro filippi" userId="dfc7f14bf4453898" providerId="LiveId" clId="{A08A8523-8288-4FEE-9AA8-9C63CE2E01D1}" dt="2019-05-21T17:09:08.652" v="493"/>
          <ac:picMkLst>
            <pc:docMk/>
            <pc:sldMk cId="2796189484" sldId="257"/>
            <ac:picMk id="4" creationId="{337EC6A7-652A-4734-971E-2DF39C94AD16}"/>
          </ac:picMkLst>
        </pc:picChg>
        <pc:picChg chg="add mod ord modCrop">
          <ac:chgData name="sandro filippi" userId="dfc7f14bf4453898" providerId="LiveId" clId="{A08A8523-8288-4FEE-9AA8-9C63CE2E01D1}" dt="2019-05-21T17:09:08.652" v="493"/>
          <ac:picMkLst>
            <pc:docMk/>
            <pc:sldMk cId="2796189484" sldId="257"/>
            <ac:picMk id="5" creationId="{0C82C6FA-7A1D-45D8-A900-7DA89C0F1C7B}"/>
          </ac:picMkLst>
        </pc:picChg>
        <pc:picChg chg="add mod ord">
          <ac:chgData name="sandro filippi" userId="dfc7f14bf4453898" providerId="LiveId" clId="{A08A8523-8288-4FEE-9AA8-9C63CE2E01D1}" dt="2019-05-21T17:09:08.652" v="493"/>
          <ac:picMkLst>
            <pc:docMk/>
            <pc:sldMk cId="2796189484" sldId="257"/>
            <ac:picMk id="6" creationId="{98C5E9CE-E99A-48EB-8B92-476D7BCD821E}"/>
          </ac:picMkLst>
        </pc:picChg>
      </pc:sldChg>
      <pc:sldChg chg="addSp delSp modSp new add mod setBg delDesignElem">
        <pc:chgData name="sandro filippi" userId="dfc7f14bf4453898" providerId="LiveId" clId="{A08A8523-8288-4FEE-9AA8-9C63CE2E01D1}" dt="2019-05-24T07:53:50.170" v="713" actId="403"/>
        <pc:sldMkLst>
          <pc:docMk/>
          <pc:sldMk cId="1720409776" sldId="258"/>
        </pc:sldMkLst>
        <pc:spChg chg="mod">
          <ac:chgData name="sandro filippi" userId="dfc7f14bf4453898" providerId="LiveId" clId="{A08A8523-8288-4FEE-9AA8-9C63CE2E01D1}" dt="2019-05-24T07:53:36.318" v="705" actId="20577"/>
          <ac:spMkLst>
            <pc:docMk/>
            <pc:sldMk cId="1720409776" sldId="258"/>
            <ac:spMk id="2" creationId="{7D3AD096-2096-49FB-BED1-DCA97990E016}"/>
          </ac:spMkLst>
        </pc:spChg>
        <pc:spChg chg="mod">
          <ac:chgData name="sandro filippi" userId="dfc7f14bf4453898" providerId="LiveId" clId="{A08A8523-8288-4FEE-9AA8-9C63CE2E01D1}" dt="2019-05-24T07:53:50.170" v="713" actId="403"/>
          <ac:spMkLst>
            <pc:docMk/>
            <pc:sldMk cId="1720409776" sldId="258"/>
            <ac:spMk id="3" creationId="{EA41E737-256F-4E04-9563-B84319403F79}"/>
          </ac:spMkLst>
        </pc:spChg>
        <pc:spChg chg="add">
          <ac:chgData name="sandro filippi" userId="dfc7f14bf4453898" providerId="LiveId" clId="{A08A8523-8288-4FEE-9AA8-9C63CE2E01D1}" dt="2019-05-21T17:10:23.987" v="495" actId="26606"/>
          <ac:spMkLst>
            <pc:docMk/>
            <pc:sldMk cId="1720409776" sldId="258"/>
            <ac:spMk id="5" creationId="{F98ED85F-DCEE-4B50-802E-71A6E3E12B04}"/>
          </ac:spMkLst>
        </pc:spChg>
        <pc:spChg chg="add del mod">
          <ac:chgData name="sandro filippi" userId="dfc7f14bf4453898" providerId="LiveId" clId="{A08A8523-8288-4FEE-9AA8-9C63CE2E01D1}" dt="2019-05-21T17:09:08.652" v="493"/>
          <ac:spMkLst>
            <pc:docMk/>
            <pc:sldMk cId="1720409776" sldId="258"/>
            <ac:spMk id="8" creationId="{F98ED85F-DCEE-4B50-802E-71A6E3E12B04}"/>
          </ac:spMkLst>
        </pc:spChg>
      </pc:sldChg>
      <pc:sldChg chg="addSp delSp modSp new add mod setBg delDesignElem">
        <pc:chgData name="sandro filippi" userId="dfc7f14bf4453898" providerId="LiveId" clId="{A08A8523-8288-4FEE-9AA8-9C63CE2E01D1}" dt="2019-05-23T06:25:17.282" v="637" actId="113"/>
        <pc:sldMkLst>
          <pc:docMk/>
          <pc:sldMk cId="880878497" sldId="259"/>
        </pc:sldMkLst>
        <pc:spChg chg="mod">
          <ac:chgData name="sandro filippi" userId="dfc7f14bf4453898" providerId="LiveId" clId="{A08A8523-8288-4FEE-9AA8-9C63CE2E01D1}" dt="2019-05-23T06:25:17.282" v="637" actId="113"/>
          <ac:spMkLst>
            <pc:docMk/>
            <pc:sldMk cId="880878497" sldId="259"/>
            <ac:spMk id="2" creationId="{7257A2CF-F5BA-4765-9518-D9E189559BB3}"/>
          </ac:spMkLst>
        </pc:spChg>
        <pc:spChg chg="mod">
          <ac:chgData name="sandro filippi" userId="dfc7f14bf4453898" providerId="LiveId" clId="{A08A8523-8288-4FEE-9AA8-9C63CE2E01D1}" dt="2019-05-23T06:21:19.543" v="581" actId="20577"/>
          <ac:spMkLst>
            <pc:docMk/>
            <pc:sldMk cId="880878497" sldId="259"/>
            <ac:spMk id="3" creationId="{F9C2DE83-B20C-43E2-9AA2-C9BB1F674304}"/>
          </ac:spMkLst>
        </pc:spChg>
        <pc:spChg chg="add del">
          <ac:chgData name="sandro filippi" userId="dfc7f14bf4453898" providerId="LiveId" clId="{A08A8523-8288-4FEE-9AA8-9C63CE2E01D1}" dt="2019-05-15T12:14:47.176" v="109"/>
          <ac:spMkLst>
            <pc:docMk/>
            <pc:sldMk cId="880878497" sldId="259"/>
            <ac:spMk id="4" creationId="{953FB23E-82FF-4667-A455-7668E116C50A}"/>
          </ac:spMkLst>
        </pc:spChg>
        <pc:spChg chg="add">
          <ac:chgData name="sandro filippi" userId="dfc7f14bf4453898" providerId="LiveId" clId="{A08A8523-8288-4FEE-9AA8-9C63CE2E01D1}" dt="2019-05-21T17:10:38.214" v="497" actId="26606"/>
          <ac:spMkLst>
            <pc:docMk/>
            <pc:sldMk cId="880878497" sldId="259"/>
            <ac:spMk id="5" creationId="{F98ED85F-DCEE-4B50-802E-71A6E3E12B04}"/>
          </ac:spMkLst>
        </pc:spChg>
        <pc:spChg chg="add del mod">
          <ac:chgData name="sandro filippi" userId="dfc7f14bf4453898" providerId="LiveId" clId="{A08A8523-8288-4FEE-9AA8-9C63CE2E01D1}" dt="2019-05-21T17:09:08.652" v="493"/>
          <ac:spMkLst>
            <pc:docMk/>
            <pc:sldMk cId="880878497" sldId="259"/>
            <ac:spMk id="8" creationId="{F98ED85F-DCEE-4B50-802E-71A6E3E12B04}"/>
          </ac:spMkLst>
        </pc:spChg>
      </pc:sldChg>
      <pc:sldChg chg="addSp delSp modSp new add del mod ord setBg delDesignElem">
        <pc:chgData name="sandro filippi" userId="dfc7f14bf4453898" providerId="LiveId" clId="{A08A8523-8288-4FEE-9AA8-9C63CE2E01D1}" dt="2019-05-24T08:27:36.932" v="744" actId="2696"/>
        <pc:sldMkLst>
          <pc:docMk/>
          <pc:sldMk cId="1977710150" sldId="260"/>
        </pc:sldMkLst>
        <pc:spChg chg="mod">
          <ac:chgData name="sandro filippi" userId="dfc7f14bf4453898" providerId="LiveId" clId="{A08A8523-8288-4FEE-9AA8-9C63CE2E01D1}" dt="2019-05-23T06:27:17.111" v="663" actId="114"/>
          <ac:spMkLst>
            <pc:docMk/>
            <pc:sldMk cId="1977710150" sldId="260"/>
            <ac:spMk id="2" creationId="{7A53F3CC-0546-4C7B-BB32-8A6971AC29FB}"/>
          </ac:spMkLst>
        </pc:spChg>
        <pc:spChg chg="mod">
          <ac:chgData name="sandro filippi" userId="dfc7f14bf4453898" providerId="LiveId" clId="{A08A8523-8288-4FEE-9AA8-9C63CE2E01D1}" dt="2019-05-21T17:11:56.526" v="523" actId="27636"/>
          <ac:spMkLst>
            <pc:docMk/>
            <pc:sldMk cId="1977710150" sldId="260"/>
            <ac:spMk id="3" creationId="{3579D00A-9F33-4150-BE43-060A1BBF32BD}"/>
          </ac:spMkLst>
        </pc:spChg>
        <pc:spChg chg="add">
          <ac:chgData name="sandro filippi" userId="dfc7f14bf4453898" providerId="LiveId" clId="{A08A8523-8288-4FEE-9AA8-9C63CE2E01D1}" dt="2019-05-21T17:10:34.664" v="496" actId="26606"/>
          <ac:spMkLst>
            <pc:docMk/>
            <pc:sldMk cId="1977710150" sldId="260"/>
            <ac:spMk id="5" creationId="{F98ED85F-DCEE-4B50-802E-71A6E3E12B04}"/>
          </ac:spMkLst>
        </pc:spChg>
        <pc:spChg chg="add del">
          <ac:chgData name="sandro filippi" userId="dfc7f14bf4453898" providerId="LiveId" clId="{A08A8523-8288-4FEE-9AA8-9C63CE2E01D1}" dt="2019-05-18T19:47:51.750" v="302" actId="26606"/>
          <ac:spMkLst>
            <pc:docMk/>
            <pc:sldMk cId="1977710150" sldId="260"/>
            <ac:spMk id="8" creationId="{F98ED85F-DCEE-4B50-802E-71A6E3E12B04}"/>
          </ac:spMkLst>
        </pc:spChg>
        <pc:spChg chg="add del">
          <ac:chgData name="sandro filippi" userId="dfc7f14bf4453898" providerId="LiveId" clId="{A08A8523-8288-4FEE-9AA8-9C63CE2E01D1}" dt="2019-05-18T19:47:50.152" v="299" actId="26606"/>
          <ac:spMkLst>
            <pc:docMk/>
            <pc:sldMk cId="1977710150" sldId="260"/>
            <ac:spMk id="13" creationId="{F98ED85F-DCEE-4B50-802E-71A6E3E12B04}"/>
          </ac:spMkLst>
        </pc:spChg>
        <pc:spChg chg="add del">
          <ac:chgData name="sandro filippi" userId="dfc7f14bf4453898" providerId="LiveId" clId="{A08A8523-8288-4FEE-9AA8-9C63CE2E01D1}" dt="2019-05-18T19:47:51.740" v="301" actId="26606"/>
          <ac:spMkLst>
            <pc:docMk/>
            <pc:sldMk cId="1977710150" sldId="260"/>
            <ac:spMk id="15" creationId="{46DFD1E0-DCA7-47E6-B78B-6ECDDF873DD6}"/>
          </ac:spMkLst>
        </pc:spChg>
        <pc:spChg chg="add del">
          <ac:chgData name="sandro filippi" userId="dfc7f14bf4453898" providerId="LiveId" clId="{A08A8523-8288-4FEE-9AA8-9C63CE2E01D1}" dt="2019-05-18T19:47:51.740" v="301" actId="26606"/>
          <ac:spMkLst>
            <pc:docMk/>
            <pc:sldMk cId="1977710150" sldId="260"/>
            <ac:spMk id="16" creationId="{6D6CDB20-394C-4D51-9C5B-8751E21338DC}"/>
          </ac:spMkLst>
        </pc:spChg>
        <pc:spChg chg="add del">
          <ac:chgData name="sandro filippi" userId="dfc7f14bf4453898" providerId="LiveId" clId="{A08A8523-8288-4FEE-9AA8-9C63CE2E01D1}" dt="2019-05-18T19:47:51.740" v="301" actId="26606"/>
          <ac:spMkLst>
            <pc:docMk/>
            <pc:sldMk cId="1977710150" sldId="260"/>
            <ac:spMk id="17" creationId="{8AAB0B1E-BB97-40E0-8DCD-D1197A0E1D6A}"/>
          </ac:spMkLst>
        </pc:spChg>
        <pc:spChg chg="add del mod">
          <ac:chgData name="sandro filippi" userId="dfc7f14bf4453898" providerId="LiveId" clId="{A08A8523-8288-4FEE-9AA8-9C63CE2E01D1}" dt="2019-05-21T17:09:08.652" v="493"/>
          <ac:spMkLst>
            <pc:docMk/>
            <pc:sldMk cId="1977710150" sldId="260"/>
            <ac:spMk id="19" creationId="{F98ED85F-DCEE-4B50-802E-71A6E3E12B04}"/>
          </ac:spMkLst>
        </pc:spChg>
      </pc:sldChg>
      <pc:sldChg chg="addSp delSp modSp new add mod setBg delDesignElem">
        <pc:chgData name="sandro filippi" userId="dfc7f14bf4453898" providerId="LiveId" clId="{A08A8523-8288-4FEE-9AA8-9C63CE2E01D1}" dt="2019-05-24T08:26:26.997" v="743" actId="20577"/>
        <pc:sldMkLst>
          <pc:docMk/>
          <pc:sldMk cId="3969812761" sldId="261"/>
        </pc:sldMkLst>
        <pc:spChg chg="mod">
          <ac:chgData name="sandro filippi" userId="dfc7f14bf4453898" providerId="LiveId" clId="{A08A8523-8288-4FEE-9AA8-9C63CE2E01D1}" dt="2019-05-24T08:26:04.430" v="730" actId="20577"/>
          <ac:spMkLst>
            <pc:docMk/>
            <pc:sldMk cId="3969812761" sldId="261"/>
            <ac:spMk id="2" creationId="{006E475B-6940-49DA-81D4-BF9E04637A9A}"/>
          </ac:spMkLst>
        </pc:spChg>
        <pc:spChg chg="mod">
          <ac:chgData name="sandro filippi" userId="dfc7f14bf4453898" providerId="LiveId" clId="{A08A8523-8288-4FEE-9AA8-9C63CE2E01D1}" dt="2019-05-24T08:26:26.997" v="743" actId="20577"/>
          <ac:spMkLst>
            <pc:docMk/>
            <pc:sldMk cId="3969812761" sldId="261"/>
            <ac:spMk id="3" creationId="{EC22D706-3329-4471-B956-7C5A7A9ACAB0}"/>
          </ac:spMkLst>
        </pc:spChg>
        <pc:spChg chg="add">
          <ac:chgData name="sandro filippi" userId="dfc7f14bf4453898" providerId="LiveId" clId="{A08A8523-8288-4FEE-9AA8-9C63CE2E01D1}" dt="2019-05-21T17:10:45.724" v="499" actId="26606"/>
          <ac:spMkLst>
            <pc:docMk/>
            <pc:sldMk cId="3969812761" sldId="261"/>
            <ac:spMk id="5" creationId="{F98ED85F-DCEE-4B50-802E-71A6E3E12B04}"/>
          </ac:spMkLst>
        </pc:spChg>
        <pc:spChg chg="add del mod">
          <ac:chgData name="sandro filippi" userId="dfc7f14bf4453898" providerId="LiveId" clId="{A08A8523-8288-4FEE-9AA8-9C63CE2E01D1}" dt="2019-05-21T17:09:08.652" v="493"/>
          <ac:spMkLst>
            <pc:docMk/>
            <pc:sldMk cId="3969812761" sldId="261"/>
            <ac:spMk id="8" creationId="{F98ED85F-DCEE-4B50-802E-71A6E3E12B04}"/>
          </ac:spMkLst>
        </pc:spChg>
      </pc:sldChg>
      <pc:sldChg chg="addSp delSp modSp add delDesignElem">
        <pc:chgData name="sandro filippi" userId="dfc7f14bf4453898" providerId="LiveId" clId="{A08A8523-8288-4FEE-9AA8-9C63CE2E01D1}" dt="2019-05-23T06:25:29.291" v="639" actId="113"/>
        <pc:sldMkLst>
          <pc:docMk/>
          <pc:sldMk cId="2224735138" sldId="263"/>
        </pc:sldMkLst>
        <pc:spChg chg="mod">
          <ac:chgData name="sandro filippi" userId="dfc7f14bf4453898" providerId="LiveId" clId="{A08A8523-8288-4FEE-9AA8-9C63CE2E01D1}" dt="2019-05-23T06:25:29.291" v="639" actId="113"/>
          <ac:spMkLst>
            <pc:docMk/>
            <pc:sldMk cId="2224735138" sldId="263"/>
            <ac:spMk id="2" creationId="{7257A2CF-F5BA-4765-9518-D9E189559BB3}"/>
          </ac:spMkLst>
        </pc:spChg>
        <pc:spChg chg="mod">
          <ac:chgData name="sandro filippi" userId="dfc7f14bf4453898" providerId="LiveId" clId="{A08A8523-8288-4FEE-9AA8-9C63CE2E01D1}" dt="2019-05-21T17:11:34.830" v="509" actId="404"/>
          <ac:spMkLst>
            <pc:docMk/>
            <pc:sldMk cId="2224735138" sldId="263"/>
            <ac:spMk id="3" creationId="{F9C2DE83-B20C-43E2-9AA2-C9BB1F674304}"/>
          </ac:spMkLst>
        </pc:spChg>
        <pc:spChg chg="add">
          <ac:chgData name="sandro filippi" userId="dfc7f14bf4453898" providerId="LiveId" clId="{A08A8523-8288-4FEE-9AA8-9C63CE2E01D1}" dt="2019-05-21T17:10:42.489" v="498" actId="26606"/>
          <ac:spMkLst>
            <pc:docMk/>
            <pc:sldMk cId="2224735138" sldId="263"/>
            <ac:spMk id="5" creationId="{F98ED85F-DCEE-4B50-802E-71A6E3E12B04}"/>
          </ac:spMkLst>
        </pc:spChg>
        <pc:spChg chg="del mod">
          <ac:chgData name="sandro filippi" userId="dfc7f14bf4453898" providerId="LiveId" clId="{A08A8523-8288-4FEE-9AA8-9C63CE2E01D1}" dt="2019-05-21T17:09:08.652" v="493"/>
          <ac:spMkLst>
            <pc:docMk/>
            <pc:sldMk cId="2224735138" sldId="263"/>
            <ac:spMk id="8" creationId="{F98ED85F-DCEE-4B50-802E-71A6E3E12B04}"/>
          </ac:spMkLst>
        </pc:spChg>
      </pc:sldChg>
      <pc:sldChg chg="new add setBg">
        <pc:chgData name="sandro filippi" userId="dfc7f14bf4453898" providerId="LiveId" clId="{A08A8523-8288-4FEE-9AA8-9C63CE2E01D1}" dt="2019-05-21T17:08:20.010" v="482"/>
        <pc:sldMkLst>
          <pc:docMk/>
          <pc:sldMk cId="2791048240" sldId="264"/>
        </pc:sldMkLst>
      </pc:sldChg>
      <pc:sldChg chg="new add ord setBg">
        <pc:chgData name="sandro filippi" userId="dfc7f14bf4453898" providerId="LiveId" clId="{A08A8523-8288-4FEE-9AA8-9C63CE2E01D1}" dt="2019-05-21T17:08:33.368" v="486"/>
        <pc:sldMkLst>
          <pc:docMk/>
          <pc:sldMk cId="2418709842" sldId="265"/>
        </pc:sldMkLst>
      </pc:sldChg>
      <pc:sldChg chg="modSp new add del">
        <pc:chgData name="sandro filippi" userId="dfc7f14bf4453898" providerId="LiveId" clId="{A08A8523-8288-4FEE-9AA8-9C63CE2E01D1}" dt="2019-05-23T06:22:52.732" v="615" actId="47"/>
        <pc:sldMkLst>
          <pc:docMk/>
          <pc:sldMk cId="4163834456" sldId="266"/>
        </pc:sldMkLst>
        <pc:spChg chg="mod">
          <ac:chgData name="sandro filippi" userId="dfc7f14bf4453898" providerId="LiveId" clId="{A08A8523-8288-4FEE-9AA8-9C63CE2E01D1}" dt="2019-05-23T06:21:54.902" v="596" actId="20577"/>
          <ac:spMkLst>
            <pc:docMk/>
            <pc:sldMk cId="4163834456" sldId="266"/>
            <ac:spMk id="2" creationId="{EF70BFA9-2185-49F2-AEB4-76BDAB3092F4}"/>
          </ac:spMkLst>
        </pc:spChg>
        <pc:spChg chg="mod">
          <ac:chgData name="sandro filippi" userId="dfc7f14bf4453898" providerId="LiveId" clId="{A08A8523-8288-4FEE-9AA8-9C63CE2E01D1}" dt="2019-05-23T06:22:41.720" v="612" actId="21"/>
          <ac:spMkLst>
            <pc:docMk/>
            <pc:sldMk cId="4163834456" sldId="266"/>
            <ac:spMk id="3" creationId="{CE5A6381-4D3A-4119-B1E7-C1188C51C9AD}"/>
          </ac:spMkLst>
        </pc:spChg>
      </pc:sldChg>
      <pc:sldChg chg="modSp add">
        <pc:chgData name="sandro filippi" userId="dfc7f14bf4453898" providerId="LiveId" clId="{A08A8523-8288-4FEE-9AA8-9C63CE2E01D1}" dt="2019-05-24T08:09:47.416" v="718"/>
        <pc:sldMkLst>
          <pc:docMk/>
          <pc:sldMk cId="4039194990" sldId="267"/>
        </pc:sldMkLst>
        <pc:spChg chg="mod">
          <ac:chgData name="sandro filippi" userId="dfc7f14bf4453898" providerId="LiveId" clId="{A08A8523-8288-4FEE-9AA8-9C63CE2E01D1}" dt="2019-05-24T08:09:47.416" v="718"/>
          <ac:spMkLst>
            <pc:docMk/>
            <pc:sldMk cId="4039194990" sldId="267"/>
            <ac:spMk id="2" creationId="{7257A2CF-F5BA-4765-9518-D9E189559BB3}"/>
          </ac:spMkLst>
        </pc:spChg>
        <pc:spChg chg="mod">
          <ac:chgData name="sandro filippi" userId="dfc7f14bf4453898" providerId="LiveId" clId="{A08A8523-8288-4FEE-9AA8-9C63CE2E01D1}" dt="2019-05-24T08:09:43.575" v="716" actId="21"/>
          <ac:spMkLst>
            <pc:docMk/>
            <pc:sldMk cId="4039194990" sldId="267"/>
            <ac:spMk id="3" creationId="{F9C2DE83-B20C-43E2-9AA2-C9BB1F674304}"/>
          </ac:spMkLst>
        </pc:spChg>
      </pc:sldChg>
      <pc:sldChg chg="modSp add">
        <pc:chgData name="sandro filippi" userId="dfc7f14bf4453898" providerId="LiveId" clId="{A08A8523-8288-4FEE-9AA8-9C63CE2E01D1}" dt="2019-05-23T06:28:33.605" v="676" actId="20577"/>
        <pc:sldMkLst>
          <pc:docMk/>
          <pc:sldMk cId="2877267528" sldId="268"/>
        </pc:sldMkLst>
        <pc:spChg chg="mod">
          <ac:chgData name="sandro filippi" userId="dfc7f14bf4453898" providerId="LiveId" clId="{A08A8523-8288-4FEE-9AA8-9C63CE2E01D1}" dt="2019-05-23T06:28:33.605" v="676" actId="20577"/>
          <ac:spMkLst>
            <pc:docMk/>
            <pc:sldMk cId="2877267528" sldId="268"/>
            <ac:spMk id="2" creationId="{7A53F3CC-0546-4C7B-BB32-8A6971AC29FB}"/>
          </ac:spMkLst>
        </pc:spChg>
        <pc:spChg chg="mod">
          <ac:chgData name="sandro filippi" userId="dfc7f14bf4453898" providerId="LiveId" clId="{A08A8523-8288-4FEE-9AA8-9C63CE2E01D1}" dt="2019-05-23T06:27:29.614" v="664" actId="113"/>
          <ac:spMkLst>
            <pc:docMk/>
            <pc:sldMk cId="2877267528" sldId="268"/>
            <ac:spMk id="3" creationId="{3579D00A-9F33-4150-BE43-060A1BBF32BD}"/>
          </ac:spMkLst>
        </pc:spChg>
      </pc:sldChg>
      <pc:sldChg chg="modSp add">
        <pc:chgData name="sandro filippi" userId="dfc7f14bf4453898" providerId="LiveId" clId="{A08A8523-8288-4FEE-9AA8-9C63CE2E01D1}" dt="2019-05-23T06:35:58.928" v="702" actId="20577"/>
        <pc:sldMkLst>
          <pc:docMk/>
          <pc:sldMk cId="2546421842" sldId="269"/>
        </pc:sldMkLst>
        <pc:spChg chg="mod">
          <ac:chgData name="sandro filippi" userId="dfc7f14bf4453898" providerId="LiveId" clId="{A08A8523-8288-4FEE-9AA8-9C63CE2E01D1}" dt="2019-05-23T06:35:58.928" v="702" actId="20577"/>
          <ac:spMkLst>
            <pc:docMk/>
            <pc:sldMk cId="2546421842" sldId="269"/>
            <ac:spMk id="2" creationId="{7D3AD096-2096-49FB-BED1-DCA97990E016}"/>
          </ac:spMkLst>
        </pc:spChg>
        <pc:spChg chg="mod">
          <ac:chgData name="sandro filippi" userId="dfc7f14bf4453898" providerId="LiveId" clId="{A08A8523-8288-4FEE-9AA8-9C63CE2E01D1}" dt="2019-05-23T06:35:42.882" v="698" actId="27636"/>
          <ac:spMkLst>
            <pc:docMk/>
            <pc:sldMk cId="2546421842" sldId="269"/>
            <ac:spMk id="3" creationId="{EA41E737-256F-4E04-9563-B84319403F7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de-DE"/>
              <a:t>Mastertitelformat bearbeiten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2480B50D-88E1-4ECE-A284-FB8CC41F6D0B}" type="datetimeFigureOut">
              <a:rPr lang="de-CH" smtClean="0"/>
              <a:t>24.05.2019</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266CD573-6840-4A32-B6A7-738D933B0E23}" type="slidenum">
              <a:rPr lang="de-CH" smtClean="0"/>
              <a:t>‹Nr.›</a:t>
            </a:fld>
            <a:endParaRPr lang="de-CH"/>
          </a:p>
        </p:txBody>
      </p:sp>
    </p:spTree>
    <p:extLst>
      <p:ext uri="{BB962C8B-B14F-4D97-AF65-F5344CB8AC3E}">
        <p14:creationId xmlns:p14="http://schemas.microsoft.com/office/powerpoint/2010/main" val="264897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480B50D-88E1-4ECE-A284-FB8CC41F6D0B}" type="datetimeFigureOut">
              <a:rPr lang="de-CH" smtClean="0"/>
              <a:t>24.05.2019</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266CD573-6840-4A32-B6A7-738D933B0E23}" type="slidenum">
              <a:rPr lang="de-CH" smtClean="0"/>
              <a:t>‹Nr.›</a:t>
            </a:fld>
            <a:endParaRPr lang="de-CH"/>
          </a:p>
        </p:txBody>
      </p:sp>
    </p:spTree>
    <p:extLst>
      <p:ext uri="{BB962C8B-B14F-4D97-AF65-F5344CB8AC3E}">
        <p14:creationId xmlns:p14="http://schemas.microsoft.com/office/powerpoint/2010/main" val="1104140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de-DE"/>
              <a:t>Mastertitelformat bearbeiten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2480B50D-88E1-4ECE-A284-FB8CC41F6D0B}" type="datetimeFigureOut">
              <a:rPr lang="de-CH" smtClean="0"/>
              <a:t>24.05.2019</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266CD573-6840-4A32-B6A7-738D933B0E23}" type="slidenum">
              <a:rPr lang="de-CH" smtClean="0"/>
              <a:t>‹Nr.›</a:t>
            </a:fld>
            <a:endParaRPr lang="de-CH"/>
          </a:p>
        </p:txBody>
      </p:sp>
    </p:spTree>
    <p:extLst>
      <p:ext uri="{BB962C8B-B14F-4D97-AF65-F5344CB8AC3E}">
        <p14:creationId xmlns:p14="http://schemas.microsoft.com/office/powerpoint/2010/main" val="1222592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2480B50D-88E1-4ECE-A284-FB8CC41F6D0B}" type="datetimeFigureOut">
              <a:rPr lang="de-CH" smtClean="0"/>
              <a:t>24.05.2019</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266CD573-6840-4A32-B6A7-738D933B0E23}" type="slidenum">
              <a:rPr lang="de-CH" smtClean="0"/>
              <a:t>‹Nr.›</a:t>
            </a:fld>
            <a:endParaRPr lang="de-CH"/>
          </a:p>
        </p:txBody>
      </p:sp>
    </p:spTree>
    <p:extLst>
      <p:ext uri="{BB962C8B-B14F-4D97-AF65-F5344CB8AC3E}">
        <p14:creationId xmlns:p14="http://schemas.microsoft.com/office/powerpoint/2010/main" val="682910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de-DE"/>
              <a:t>Mastertitelformat bearbeiten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29842" y="2505075"/>
            <a:ext cx="3868340"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4629150" y="2505075"/>
            <a:ext cx="3887391"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2480B50D-88E1-4ECE-A284-FB8CC41F6D0B}" type="datetimeFigureOut">
              <a:rPr lang="de-CH" smtClean="0"/>
              <a:t>24.05.2019</a:t>
            </a:fld>
            <a:endParaRPr lang="de-CH"/>
          </a:p>
        </p:txBody>
      </p:sp>
      <p:sp>
        <p:nvSpPr>
          <p:cNvPr id="8" name="Footer Placeholder 7"/>
          <p:cNvSpPr>
            <a:spLocks noGrp="1"/>
          </p:cNvSpPr>
          <p:nvPr>
            <p:ph type="ftr" sz="quarter" idx="11"/>
          </p:nvPr>
        </p:nvSpPr>
        <p:spPr/>
        <p:txBody>
          <a:bodyPr/>
          <a:lstStyle/>
          <a:p>
            <a:endParaRPr lang="de-CH"/>
          </a:p>
        </p:txBody>
      </p:sp>
      <p:sp>
        <p:nvSpPr>
          <p:cNvPr id="9" name="Slide Number Placeholder 8"/>
          <p:cNvSpPr>
            <a:spLocks noGrp="1"/>
          </p:cNvSpPr>
          <p:nvPr>
            <p:ph type="sldNum" sz="quarter" idx="12"/>
          </p:nvPr>
        </p:nvSpPr>
        <p:spPr/>
        <p:txBody>
          <a:bodyPr/>
          <a:lstStyle/>
          <a:p>
            <a:fld id="{266CD573-6840-4A32-B6A7-738D933B0E23}" type="slidenum">
              <a:rPr lang="de-CH" smtClean="0"/>
              <a:t>‹Nr.›</a:t>
            </a:fld>
            <a:endParaRPr lang="de-CH"/>
          </a:p>
        </p:txBody>
      </p:sp>
    </p:spTree>
    <p:extLst>
      <p:ext uri="{BB962C8B-B14F-4D97-AF65-F5344CB8AC3E}">
        <p14:creationId xmlns:p14="http://schemas.microsoft.com/office/powerpoint/2010/main" val="1778417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2480B50D-88E1-4ECE-A284-FB8CC41F6D0B}" type="datetimeFigureOut">
              <a:rPr lang="de-CH" smtClean="0"/>
              <a:t>24.05.2019</a:t>
            </a:fld>
            <a:endParaRPr lang="de-CH"/>
          </a:p>
        </p:txBody>
      </p:sp>
      <p:sp>
        <p:nvSpPr>
          <p:cNvPr id="4" name="Footer Placeholder 3"/>
          <p:cNvSpPr>
            <a:spLocks noGrp="1"/>
          </p:cNvSpPr>
          <p:nvPr>
            <p:ph type="ftr" sz="quarter" idx="11"/>
          </p:nvPr>
        </p:nvSpPr>
        <p:spPr/>
        <p:txBody>
          <a:bodyPr/>
          <a:lstStyle/>
          <a:p>
            <a:endParaRPr lang="de-CH"/>
          </a:p>
        </p:txBody>
      </p:sp>
      <p:sp>
        <p:nvSpPr>
          <p:cNvPr id="5" name="Slide Number Placeholder 4"/>
          <p:cNvSpPr>
            <a:spLocks noGrp="1"/>
          </p:cNvSpPr>
          <p:nvPr>
            <p:ph type="sldNum" sz="quarter" idx="12"/>
          </p:nvPr>
        </p:nvSpPr>
        <p:spPr/>
        <p:txBody>
          <a:bodyPr/>
          <a:lstStyle/>
          <a:p>
            <a:fld id="{266CD573-6840-4A32-B6A7-738D933B0E23}" type="slidenum">
              <a:rPr lang="de-CH" smtClean="0"/>
              <a:t>‹Nr.›</a:t>
            </a:fld>
            <a:endParaRPr lang="de-CH"/>
          </a:p>
        </p:txBody>
      </p:sp>
    </p:spTree>
    <p:extLst>
      <p:ext uri="{BB962C8B-B14F-4D97-AF65-F5344CB8AC3E}">
        <p14:creationId xmlns:p14="http://schemas.microsoft.com/office/powerpoint/2010/main" val="3209250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80B50D-88E1-4ECE-A284-FB8CC41F6D0B}" type="datetimeFigureOut">
              <a:rPr lang="de-CH" smtClean="0"/>
              <a:t>24.05.2019</a:t>
            </a:fld>
            <a:endParaRPr lang="de-CH"/>
          </a:p>
        </p:txBody>
      </p:sp>
      <p:sp>
        <p:nvSpPr>
          <p:cNvPr id="3" name="Footer Placeholder 2"/>
          <p:cNvSpPr>
            <a:spLocks noGrp="1"/>
          </p:cNvSpPr>
          <p:nvPr>
            <p:ph type="ftr" sz="quarter" idx="11"/>
          </p:nvPr>
        </p:nvSpPr>
        <p:spPr/>
        <p:txBody>
          <a:bodyPr/>
          <a:lstStyle/>
          <a:p>
            <a:endParaRPr lang="de-CH"/>
          </a:p>
        </p:txBody>
      </p:sp>
      <p:sp>
        <p:nvSpPr>
          <p:cNvPr id="4" name="Slide Number Placeholder 3"/>
          <p:cNvSpPr>
            <a:spLocks noGrp="1"/>
          </p:cNvSpPr>
          <p:nvPr>
            <p:ph type="sldNum" sz="quarter" idx="12"/>
          </p:nvPr>
        </p:nvSpPr>
        <p:spPr/>
        <p:txBody>
          <a:bodyPr/>
          <a:lstStyle/>
          <a:p>
            <a:fld id="{266CD573-6840-4A32-B6A7-738D933B0E23}" type="slidenum">
              <a:rPr lang="de-CH" smtClean="0"/>
              <a:t>‹Nr.›</a:t>
            </a:fld>
            <a:endParaRPr lang="de-CH"/>
          </a:p>
        </p:txBody>
      </p:sp>
    </p:spTree>
    <p:extLst>
      <p:ext uri="{BB962C8B-B14F-4D97-AF65-F5344CB8AC3E}">
        <p14:creationId xmlns:p14="http://schemas.microsoft.com/office/powerpoint/2010/main" val="2655245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a:t>Mastertitelformat bearbeiten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2480B50D-88E1-4ECE-A284-FB8CC41F6D0B}" type="datetimeFigureOut">
              <a:rPr lang="de-CH" smtClean="0"/>
              <a:t>24.05.2019</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266CD573-6840-4A32-B6A7-738D933B0E23}" type="slidenum">
              <a:rPr lang="de-CH" smtClean="0"/>
              <a:t>‹Nr.›</a:t>
            </a:fld>
            <a:endParaRPr lang="de-CH"/>
          </a:p>
        </p:txBody>
      </p:sp>
    </p:spTree>
    <p:extLst>
      <p:ext uri="{BB962C8B-B14F-4D97-AF65-F5344CB8AC3E}">
        <p14:creationId xmlns:p14="http://schemas.microsoft.com/office/powerpoint/2010/main" val="4271617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2480B50D-88E1-4ECE-A284-FB8CC41F6D0B}" type="datetimeFigureOut">
              <a:rPr lang="de-CH" smtClean="0"/>
              <a:t>24.05.2019</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266CD573-6840-4A32-B6A7-738D933B0E23}" type="slidenum">
              <a:rPr lang="de-CH" smtClean="0"/>
              <a:t>‹Nr.›</a:t>
            </a:fld>
            <a:endParaRPr lang="de-CH"/>
          </a:p>
        </p:txBody>
      </p:sp>
    </p:spTree>
    <p:extLst>
      <p:ext uri="{BB962C8B-B14F-4D97-AF65-F5344CB8AC3E}">
        <p14:creationId xmlns:p14="http://schemas.microsoft.com/office/powerpoint/2010/main" val="3396039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480B50D-88E1-4ECE-A284-FB8CC41F6D0B}" type="datetimeFigureOut">
              <a:rPr lang="de-CH" smtClean="0"/>
              <a:t>24.05.2019</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266CD573-6840-4A32-B6A7-738D933B0E23}" type="slidenum">
              <a:rPr lang="de-CH" smtClean="0"/>
              <a:t>‹Nr.›</a:t>
            </a:fld>
            <a:endParaRPr lang="de-CH"/>
          </a:p>
        </p:txBody>
      </p:sp>
    </p:spTree>
    <p:extLst>
      <p:ext uri="{BB962C8B-B14F-4D97-AF65-F5344CB8AC3E}">
        <p14:creationId xmlns:p14="http://schemas.microsoft.com/office/powerpoint/2010/main" val="1149197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480B50D-88E1-4ECE-A284-FB8CC41F6D0B}" type="datetimeFigureOut">
              <a:rPr lang="de-CH" smtClean="0"/>
              <a:t>24.05.2019</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266CD573-6840-4A32-B6A7-738D933B0E23}" type="slidenum">
              <a:rPr lang="de-CH" smtClean="0"/>
              <a:t>‹Nr.›</a:t>
            </a:fld>
            <a:endParaRPr lang="de-CH"/>
          </a:p>
        </p:txBody>
      </p:sp>
    </p:spTree>
    <p:extLst>
      <p:ext uri="{BB962C8B-B14F-4D97-AF65-F5344CB8AC3E}">
        <p14:creationId xmlns:p14="http://schemas.microsoft.com/office/powerpoint/2010/main" val="1604200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80B50D-88E1-4ECE-A284-FB8CC41F6D0B}" type="datetimeFigureOut">
              <a:rPr lang="de-CH" smtClean="0"/>
              <a:t>24.05.2019</a:t>
            </a:fld>
            <a:endParaRPr lang="de-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6CD573-6840-4A32-B6A7-738D933B0E23}" type="slidenum">
              <a:rPr lang="de-CH" smtClean="0"/>
              <a:t>‹Nr.›</a:t>
            </a:fld>
            <a:endParaRPr lang="de-CH"/>
          </a:p>
        </p:txBody>
      </p:sp>
    </p:spTree>
    <p:extLst>
      <p:ext uri="{BB962C8B-B14F-4D97-AF65-F5344CB8AC3E}">
        <p14:creationId xmlns:p14="http://schemas.microsoft.com/office/powerpoint/2010/main" val="13494596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1C8417-80EB-4136-8F6A-32F0BD7716C8}"/>
              </a:ext>
            </a:extLst>
          </p:cNvPr>
          <p:cNvSpPr>
            <a:spLocks noGrp="1"/>
          </p:cNvSpPr>
          <p:nvPr>
            <p:ph type="ctrTitle"/>
          </p:nvPr>
        </p:nvSpPr>
        <p:spPr/>
        <p:txBody>
          <a:bodyPr/>
          <a:lstStyle/>
          <a:p>
            <a:endParaRPr lang="de-CH"/>
          </a:p>
        </p:txBody>
      </p:sp>
      <p:sp>
        <p:nvSpPr>
          <p:cNvPr id="3" name="Untertitel 2">
            <a:extLst>
              <a:ext uri="{FF2B5EF4-FFF2-40B4-BE49-F238E27FC236}">
                <a16:creationId xmlns:a16="http://schemas.microsoft.com/office/drawing/2014/main" id="{6E37768B-5396-49F8-8FBA-CD1CA1F624D3}"/>
              </a:ext>
            </a:extLst>
          </p:cNvPr>
          <p:cNvSpPr>
            <a:spLocks noGrp="1"/>
          </p:cNvSpPr>
          <p:nvPr>
            <p:ph type="subTitle" idx="1"/>
          </p:nvPr>
        </p:nvSpPr>
        <p:spPr/>
        <p:txBody>
          <a:bodyPr/>
          <a:lstStyle/>
          <a:p>
            <a:endParaRPr lang="de-CH"/>
          </a:p>
        </p:txBody>
      </p:sp>
    </p:spTree>
    <p:extLst>
      <p:ext uri="{BB962C8B-B14F-4D97-AF65-F5344CB8AC3E}">
        <p14:creationId xmlns:p14="http://schemas.microsoft.com/office/powerpoint/2010/main" val="2791048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Grafik 4" descr="Ein Bild, das Wand, drinnen, Mann enthält.&#10;&#10;Automatisch generierte Beschreibung">
            <a:extLst>
              <a:ext uri="{FF2B5EF4-FFF2-40B4-BE49-F238E27FC236}">
                <a16:creationId xmlns:a16="http://schemas.microsoft.com/office/drawing/2014/main" id="{41C658AA-EE0A-4EC6-B4D1-0B6F47E93A9A}"/>
              </a:ext>
            </a:extLst>
          </p:cNvPr>
          <p:cNvPicPr>
            <a:picLocks noChangeAspect="1"/>
          </p:cNvPicPr>
          <p:nvPr/>
        </p:nvPicPr>
        <p:blipFill rotWithShape="1">
          <a:blip r:embed="rId2">
            <a:extLst>
              <a:ext uri="{28A0092B-C50C-407E-A947-70E740481C1C}">
                <a14:useLocalDpi xmlns:a14="http://schemas.microsoft.com/office/drawing/2010/main" val="0"/>
              </a:ext>
            </a:extLst>
          </a:blip>
          <a:srcRect l="7393" t="9091" r="20486" b="1"/>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ED49FE6D-E54D-4A15-9572-966ED42F8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2" y="4251489"/>
            <a:ext cx="9141618" cy="2077327"/>
          </a:xfrm>
          <a:prstGeom prst="rect">
            <a:avLst/>
          </a:prstGeom>
          <a:solidFill>
            <a:schemeClr val="bg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DC531A6-C81D-4681-8170-82215412AB4B}"/>
              </a:ext>
            </a:extLst>
          </p:cNvPr>
          <p:cNvSpPr>
            <a:spLocks noGrp="1"/>
          </p:cNvSpPr>
          <p:nvPr>
            <p:ph type="ctrTitle"/>
          </p:nvPr>
        </p:nvSpPr>
        <p:spPr>
          <a:xfrm>
            <a:off x="473016" y="4337523"/>
            <a:ext cx="8188542" cy="1327380"/>
          </a:xfrm>
        </p:spPr>
        <p:txBody>
          <a:bodyPr>
            <a:normAutofit/>
          </a:bodyPr>
          <a:lstStyle/>
          <a:p>
            <a:r>
              <a:rPr lang="de-CH"/>
              <a:t>Zwergentöter</a:t>
            </a:r>
          </a:p>
        </p:txBody>
      </p:sp>
      <p:sp>
        <p:nvSpPr>
          <p:cNvPr id="3" name="Untertitel 2">
            <a:extLst>
              <a:ext uri="{FF2B5EF4-FFF2-40B4-BE49-F238E27FC236}">
                <a16:creationId xmlns:a16="http://schemas.microsoft.com/office/drawing/2014/main" id="{B8949D16-3739-4A45-8A77-91723EF5D3A9}"/>
              </a:ext>
            </a:extLst>
          </p:cNvPr>
          <p:cNvSpPr>
            <a:spLocks noGrp="1"/>
          </p:cNvSpPr>
          <p:nvPr>
            <p:ph type="subTitle" idx="1"/>
          </p:nvPr>
        </p:nvSpPr>
        <p:spPr>
          <a:xfrm>
            <a:off x="473016" y="5750937"/>
            <a:ext cx="8188542" cy="468888"/>
          </a:xfrm>
        </p:spPr>
        <p:txBody>
          <a:bodyPr>
            <a:normAutofit/>
          </a:bodyPr>
          <a:lstStyle/>
          <a:p>
            <a:r>
              <a:rPr lang="de-CH" dirty="0">
                <a:solidFill>
                  <a:schemeClr val="tx1">
                    <a:lumMod val="65000"/>
                    <a:lumOff val="35000"/>
                  </a:schemeClr>
                </a:solidFill>
              </a:rPr>
              <a:t>Predigt über 1. Samuel 17,45-47</a:t>
            </a:r>
          </a:p>
        </p:txBody>
      </p:sp>
      <p:cxnSp>
        <p:nvCxnSpPr>
          <p:cNvPr id="12" name="Straight Connector 11">
            <a:extLst>
              <a:ext uri="{FF2B5EF4-FFF2-40B4-BE49-F238E27FC236}">
                <a16:creationId xmlns:a16="http://schemas.microsoft.com/office/drawing/2014/main" id="{EAFC8083-BBFA-464C-A805-4E844F66B2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4126832"/>
            <a:ext cx="9141618" cy="0"/>
          </a:xfrm>
          <a:prstGeom prst="line">
            <a:avLst/>
          </a:prstGeom>
          <a:ln w="50800">
            <a:solidFill>
              <a:schemeClr val="bg2">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C752BC6-CDD2-4020-8DCF-B5E813CD3A5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6448927"/>
            <a:ext cx="9141618" cy="0"/>
          </a:xfrm>
          <a:prstGeom prst="line">
            <a:avLst/>
          </a:prstGeom>
          <a:ln w="50800">
            <a:solidFill>
              <a:schemeClr val="bg2">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949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98C5E9CE-E99A-48EB-8B92-476D7BCD821E}"/>
              </a:ext>
            </a:extLst>
          </p:cNvPr>
          <p:cNvPicPr>
            <a:picLocks noChangeAspect="1"/>
          </p:cNvPicPr>
          <p:nvPr/>
        </p:nvPicPr>
        <p:blipFill>
          <a:blip r:embed="rId2"/>
          <a:stretch>
            <a:fillRect/>
          </a:stretch>
        </p:blipFill>
        <p:spPr>
          <a:xfrm>
            <a:off x="2234949" y="1554900"/>
            <a:ext cx="4736967" cy="4222546"/>
          </a:xfrm>
          <a:prstGeom prst="rect">
            <a:avLst/>
          </a:prstGeom>
        </p:spPr>
      </p:pic>
      <p:pic>
        <p:nvPicPr>
          <p:cNvPr id="4" name="Grafik 3">
            <a:extLst>
              <a:ext uri="{FF2B5EF4-FFF2-40B4-BE49-F238E27FC236}">
                <a16:creationId xmlns:a16="http://schemas.microsoft.com/office/drawing/2014/main" id="{337EC6A7-652A-4734-971E-2DF39C94AD16}"/>
              </a:ext>
            </a:extLst>
          </p:cNvPr>
          <p:cNvPicPr>
            <a:picLocks noChangeAspect="1"/>
          </p:cNvPicPr>
          <p:nvPr/>
        </p:nvPicPr>
        <p:blipFill rotWithShape="1">
          <a:blip r:embed="rId3"/>
          <a:srcRect l="63473" t="17517" r="6165" b="30826"/>
          <a:stretch/>
        </p:blipFill>
        <p:spPr>
          <a:xfrm>
            <a:off x="5210175" y="2057400"/>
            <a:ext cx="1438275" cy="2181225"/>
          </a:xfrm>
          <a:prstGeom prst="rect">
            <a:avLst/>
          </a:prstGeom>
        </p:spPr>
      </p:pic>
      <p:pic>
        <p:nvPicPr>
          <p:cNvPr id="5" name="Grafik 4">
            <a:extLst>
              <a:ext uri="{FF2B5EF4-FFF2-40B4-BE49-F238E27FC236}">
                <a16:creationId xmlns:a16="http://schemas.microsoft.com/office/drawing/2014/main" id="{0C82C6FA-7A1D-45D8-A900-7DA89C0F1C7B}"/>
              </a:ext>
            </a:extLst>
          </p:cNvPr>
          <p:cNvPicPr>
            <a:picLocks noChangeAspect="1"/>
          </p:cNvPicPr>
          <p:nvPr/>
        </p:nvPicPr>
        <p:blipFill rotWithShape="1">
          <a:blip r:embed="rId4"/>
          <a:srcRect t="32405" r="77749" b="17968"/>
          <a:stretch/>
        </p:blipFill>
        <p:spPr>
          <a:xfrm>
            <a:off x="2317816" y="2800350"/>
            <a:ext cx="1054034" cy="2095500"/>
          </a:xfrm>
          <a:prstGeom prst="rect">
            <a:avLst/>
          </a:prstGeom>
        </p:spPr>
      </p:pic>
    </p:spTree>
    <p:extLst>
      <p:ext uri="{BB962C8B-B14F-4D97-AF65-F5344CB8AC3E}">
        <p14:creationId xmlns:p14="http://schemas.microsoft.com/office/powerpoint/2010/main" val="2796189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1.11111E-6 -1.11111E-6 L 0.3408 -0.10208 " pathEditMode="relative" rAng="0" ptsTypes="AA">
                                      <p:cBhvr>
                                        <p:cTn id="6" dur="2000" fill="hold"/>
                                        <p:tgtEl>
                                          <p:spTgt spid="5"/>
                                        </p:tgtEl>
                                        <p:attrNameLst>
                                          <p:attrName>ppt_x</p:attrName>
                                          <p:attrName>ppt_y</p:attrName>
                                        </p:attrNameLst>
                                      </p:cBhvr>
                                      <p:rCtr x="15660" y="-5324"/>
                                    </p:animMotion>
                                  </p:childTnLst>
                                </p:cTn>
                              </p:par>
                              <p:par>
                                <p:cTn id="7" presetID="35" presetClass="path" presetSubtype="0" accel="50000" decel="50000" fill="hold" nodeType="withEffect">
                                  <p:stCondLst>
                                    <p:cond delay="0"/>
                                  </p:stCondLst>
                                  <p:childTnLst>
                                    <p:animMotion origin="layout" path="M 0.00351 -3.7037E-7 L -0.31068 0.14005 " pathEditMode="relative" rAng="0" ptsTypes="AA">
                                      <p:cBhvr>
                                        <p:cTn id="8" dur="2000" fill="hold"/>
                                        <p:tgtEl>
                                          <p:spTgt spid="4"/>
                                        </p:tgtEl>
                                        <p:attrNameLst>
                                          <p:attrName>ppt_x</p:attrName>
                                          <p:attrName>ppt_y</p:attrName>
                                        </p:attrNameLst>
                                      </p:cBhvr>
                                      <p:rCtr x="-15716" y="699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D3AD096-2096-49FB-BED1-DCA97990E016}"/>
              </a:ext>
            </a:extLst>
          </p:cNvPr>
          <p:cNvSpPr>
            <a:spLocks noGrp="1"/>
          </p:cNvSpPr>
          <p:nvPr>
            <p:ph type="title"/>
          </p:nvPr>
        </p:nvSpPr>
        <p:spPr>
          <a:xfrm>
            <a:off x="628650" y="631825"/>
            <a:ext cx="7886700" cy="1325563"/>
          </a:xfrm>
        </p:spPr>
        <p:txBody>
          <a:bodyPr>
            <a:normAutofit/>
          </a:bodyPr>
          <a:lstStyle/>
          <a:p>
            <a:r>
              <a:rPr lang="de-CH" b="1" dirty="0"/>
              <a:t>1. Samuel 17,45-47.49</a:t>
            </a:r>
          </a:p>
        </p:txBody>
      </p:sp>
      <p:sp>
        <p:nvSpPr>
          <p:cNvPr id="3" name="Inhaltsplatzhalter 2">
            <a:extLst>
              <a:ext uri="{FF2B5EF4-FFF2-40B4-BE49-F238E27FC236}">
                <a16:creationId xmlns:a16="http://schemas.microsoft.com/office/drawing/2014/main" id="{EA41E737-256F-4E04-9563-B84319403F79}"/>
              </a:ext>
            </a:extLst>
          </p:cNvPr>
          <p:cNvSpPr>
            <a:spLocks noGrp="1"/>
          </p:cNvSpPr>
          <p:nvPr>
            <p:ph idx="1"/>
          </p:nvPr>
        </p:nvSpPr>
        <p:spPr>
          <a:xfrm>
            <a:off x="628650" y="2057399"/>
            <a:ext cx="7886700" cy="4415589"/>
          </a:xfrm>
        </p:spPr>
        <p:txBody>
          <a:bodyPr>
            <a:normAutofit fontScale="92500" lnSpcReduction="10000"/>
          </a:bodyPr>
          <a:lstStyle/>
          <a:p>
            <a:pPr marL="0" indent="0">
              <a:lnSpc>
                <a:spcPct val="120000"/>
              </a:lnSpc>
              <a:spcBef>
                <a:spcPts val="600"/>
              </a:spcBef>
              <a:buNone/>
            </a:pPr>
            <a:r>
              <a:rPr lang="de-CH" sz="1800" i="1" dirty="0"/>
              <a:t>David aber sprach zu dem Philister: Du kommst zu mir mit Schwert und mit Speer und mit Wurfspieß; ich aber komme zu dir im Namen des HERRN der Heerscharen, des Gottes der Schlachtreihen Israels, die du verhöhnt hast!</a:t>
            </a:r>
            <a:br>
              <a:rPr lang="de-CH" sz="1800" i="1" dirty="0"/>
            </a:br>
            <a:r>
              <a:rPr lang="de-CH" sz="1800" i="1" dirty="0"/>
              <a:t>An diesem heutigen Tag wird dich der HERR in meine Hand ausliefern, und ich werde dich erschlagen und deinen Kopf von dir nehmen, und ich werde die Leichname des Heeres der Philister an diesem Tag den Vögeln unter dem Himmel und den wilden Tieren der Erde geben, damit die ganze Erde erkenne, dass Israel einen Gott hat! </a:t>
            </a:r>
            <a:br>
              <a:rPr lang="de-CH" sz="1800" i="1" dirty="0"/>
            </a:br>
            <a:r>
              <a:rPr lang="de-CH" sz="1800" i="1" dirty="0"/>
              <a:t>Und diese ganze Gemeinde soll erkennen, dass der HERR nicht durch Schwert oder Spieß errettet; denn der Kampf ist die Sache des HERRN, und Er wird euch in unsere Hand geben! </a:t>
            </a:r>
            <a:br>
              <a:rPr lang="de-CH" sz="1800" i="1" dirty="0"/>
            </a:br>
            <a:r>
              <a:rPr lang="de-CH" sz="1800" i="1" dirty="0"/>
              <a:t>…</a:t>
            </a:r>
            <a:br>
              <a:rPr lang="de-CH" sz="1800" i="1" dirty="0"/>
            </a:br>
            <a:r>
              <a:rPr lang="de-CH" sz="1800" i="1" dirty="0"/>
              <a:t>Und David streckte seine Hand in die Tasche und nahm einen Stein heraus; und er schleuderte und traf den Philister an seine Stirn, sodass der Stein in seine Stirn drang und er auf sein Angesicht zur Erde fiel. </a:t>
            </a:r>
          </a:p>
        </p:txBody>
      </p:sp>
    </p:spTree>
    <p:extLst>
      <p:ext uri="{BB962C8B-B14F-4D97-AF65-F5344CB8AC3E}">
        <p14:creationId xmlns:p14="http://schemas.microsoft.com/office/powerpoint/2010/main" val="1720409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D3AD096-2096-49FB-BED1-DCA97990E016}"/>
              </a:ext>
            </a:extLst>
          </p:cNvPr>
          <p:cNvSpPr>
            <a:spLocks noGrp="1"/>
          </p:cNvSpPr>
          <p:nvPr>
            <p:ph type="title"/>
          </p:nvPr>
        </p:nvSpPr>
        <p:spPr>
          <a:xfrm>
            <a:off x="628650" y="631825"/>
            <a:ext cx="7886700" cy="1325563"/>
          </a:xfrm>
        </p:spPr>
        <p:txBody>
          <a:bodyPr>
            <a:normAutofit/>
          </a:bodyPr>
          <a:lstStyle/>
          <a:p>
            <a:r>
              <a:rPr lang="de-CH" b="1" dirty="0"/>
              <a:t>1. </a:t>
            </a:r>
            <a:r>
              <a:rPr lang="de-CH" b="1"/>
              <a:t>Samuel 17,45-47</a:t>
            </a:r>
            <a:endParaRPr lang="de-CH" b="1" dirty="0"/>
          </a:p>
        </p:txBody>
      </p:sp>
      <p:sp>
        <p:nvSpPr>
          <p:cNvPr id="3" name="Inhaltsplatzhalter 2">
            <a:extLst>
              <a:ext uri="{FF2B5EF4-FFF2-40B4-BE49-F238E27FC236}">
                <a16:creationId xmlns:a16="http://schemas.microsoft.com/office/drawing/2014/main" id="{EA41E737-256F-4E04-9563-B84319403F79}"/>
              </a:ext>
            </a:extLst>
          </p:cNvPr>
          <p:cNvSpPr>
            <a:spLocks noGrp="1"/>
          </p:cNvSpPr>
          <p:nvPr>
            <p:ph idx="1"/>
          </p:nvPr>
        </p:nvSpPr>
        <p:spPr>
          <a:xfrm>
            <a:off x="628650" y="2057399"/>
            <a:ext cx="7886700" cy="4415589"/>
          </a:xfrm>
        </p:spPr>
        <p:txBody>
          <a:bodyPr>
            <a:normAutofit/>
          </a:bodyPr>
          <a:lstStyle/>
          <a:p>
            <a:pPr marL="0" indent="0">
              <a:lnSpc>
                <a:spcPct val="120000"/>
              </a:lnSpc>
              <a:spcBef>
                <a:spcPts val="600"/>
              </a:spcBef>
              <a:buNone/>
            </a:pPr>
            <a:r>
              <a:rPr lang="de-CH" sz="2000" i="1" dirty="0"/>
              <a:t>David aber sprach zu dem Philister: Du kommst zu mir mit Schwert und mit Speer und mit Wurfspieß; ich aber komme zu dir </a:t>
            </a:r>
            <a:r>
              <a:rPr lang="de-CH" sz="2000" b="1" i="1" dirty="0"/>
              <a:t>im Namen des HERRN </a:t>
            </a:r>
            <a:r>
              <a:rPr lang="de-CH" sz="2000" i="1" dirty="0"/>
              <a:t>der Heerscharen, des </a:t>
            </a:r>
            <a:r>
              <a:rPr lang="de-CH" sz="2000" b="1" i="1" dirty="0"/>
              <a:t>Gottes</a:t>
            </a:r>
            <a:r>
              <a:rPr lang="de-CH" sz="2000" i="1" dirty="0"/>
              <a:t> der Schlachtreihen Israels, die du verhöhnt hast!</a:t>
            </a:r>
            <a:br>
              <a:rPr lang="de-CH" sz="2000" i="1" dirty="0"/>
            </a:br>
            <a:r>
              <a:rPr lang="de-CH" sz="2000" i="1" dirty="0"/>
              <a:t>An diesem heutigen Tag wird dich der </a:t>
            </a:r>
            <a:r>
              <a:rPr lang="de-CH" sz="2000" b="1" i="1" dirty="0"/>
              <a:t>HERR</a:t>
            </a:r>
            <a:r>
              <a:rPr lang="de-CH" sz="2000" i="1" dirty="0"/>
              <a:t> in meine Hand ausliefern, und ich werde dich erschlagen und deinen Kopf von dir nehmen, und ich werde die Leichname des Heeres der Philister an diesem Tag den Vögeln unter dem Himmel und den wilden Tieren der Erde geben, damit die ganze Erde erkenne, dass Israel einen </a:t>
            </a:r>
            <a:r>
              <a:rPr lang="de-CH" sz="2000" b="1" i="1" dirty="0"/>
              <a:t>Gott</a:t>
            </a:r>
            <a:r>
              <a:rPr lang="de-CH" sz="2000" i="1" dirty="0"/>
              <a:t> hat! </a:t>
            </a:r>
            <a:br>
              <a:rPr lang="de-CH" sz="2000" i="1" dirty="0"/>
            </a:br>
            <a:r>
              <a:rPr lang="de-CH" sz="2000" i="1" dirty="0"/>
              <a:t>Und diese ganze Gemeinde soll erkennen, dass der </a:t>
            </a:r>
            <a:r>
              <a:rPr lang="de-CH" sz="2000" b="1" i="1" dirty="0"/>
              <a:t>HERR</a:t>
            </a:r>
            <a:r>
              <a:rPr lang="de-CH" sz="2000" i="1" dirty="0"/>
              <a:t> nicht durch Schwert oder Spieß errettet; denn der Kampf ist die Sache des </a:t>
            </a:r>
            <a:r>
              <a:rPr lang="de-CH" sz="2000" b="1" i="1" dirty="0"/>
              <a:t>HERRN</a:t>
            </a:r>
            <a:r>
              <a:rPr lang="de-CH" sz="2000" i="1" dirty="0"/>
              <a:t>, und Er wird euch in unsere Hand geben! </a:t>
            </a:r>
          </a:p>
        </p:txBody>
      </p:sp>
    </p:spTree>
    <p:extLst>
      <p:ext uri="{BB962C8B-B14F-4D97-AF65-F5344CB8AC3E}">
        <p14:creationId xmlns:p14="http://schemas.microsoft.com/office/powerpoint/2010/main" val="2546421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A53F3CC-0546-4C7B-BB32-8A6971AC29FB}"/>
              </a:ext>
            </a:extLst>
          </p:cNvPr>
          <p:cNvSpPr>
            <a:spLocks noGrp="1"/>
          </p:cNvSpPr>
          <p:nvPr>
            <p:ph type="title"/>
          </p:nvPr>
        </p:nvSpPr>
        <p:spPr>
          <a:xfrm>
            <a:off x="628650" y="631825"/>
            <a:ext cx="7886700" cy="1325563"/>
          </a:xfrm>
        </p:spPr>
        <p:txBody>
          <a:bodyPr>
            <a:normAutofit/>
          </a:bodyPr>
          <a:lstStyle/>
          <a:p>
            <a:r>
              <a:rPr lang="de-DE" b="1" dirty="0"/>
              <a:t>5. Mose 20,1</a:t>
            </a:r>
          </a:p>
        </p:txBody>
      </p:sp>
      <p:sp>
        <p:nvSpPr>
          <p:cNvPr id="3" name="Inhaltsplatzhalter 2">
            <a:extLst>
              <a:ext uri="{FF2B5EF4-FFF2-40B4-BE49-F238E27FC236}">
                <a16:creationId xmlns:a16="http://schemas.microsoft.com/office/drawing/2014/main" id="{3579D00A-9F33-4150-BE43-060A1BBF32BD}"/>
              </a:ext>
            </a:extLst>
          </p:cNvPr>
          <p:cNvSpPr>
            <a:spLocks noGrp="1"/>
          </p:cNvSpPr>
          <p:nvPr>
            <p:ph idx="1"/>
          </p:nvPr>
        </p:nvSpPr>
        <p:spPr>
          <a:xfrm>
            <a:off x="628650" y="2057400"/>
            <a:ext cx="7886700" cy="3871762"/>
          </a:xfrm>
        </p:spPr>
        <p:txBody>
          <a:bodyPr>
            <a:normAutofit lnSpcReduction="10000"/>
          </a:bodyPr>
          <a:lstStyle/>
          <a:p>
            <a:pPr marL="0" indent="0">
              <a:buNone/>
            </a:pPr>
            <a:r>
              <a:rPr lang="de-DE" sz="4000" i="1" dirty="0"/>
              <a:t>Wenn du gegen deinen Feind in den Krieg ziehst und Rosse und Streitwagen siehst, ein Volk, das größer ist als du</a:t>
            </a:r>
            <a:r>
              <a:rPr lang="de-DE" sz="4000" b="1" i="1" dirty="0"/>
              <a:t>, so fürchte dich nicht </a:t>
            </a:r>
            <a:r>
              <a:rPr lang="de-DE" sz="4000" i="1" dirty="0"/>
              <a:t>vor ihnen; denn der HERR, dein Gott, der dich aus dem Land Ägypten heraufgeführt hat, ist mit dir.</a:t>
            </a:r>
          </a:p>
        </p:txBody>
      </p:sp>
    </p:spTree>
    <p:extLst>
      <p:ext uri="{BB962C8B-B14F-4D97-AF65-F5344CB8AC3E}">
        <p14:creationId xmlns:p14="http://schemas.microsoft.com/office/powerpoint/2010/main" val="2877267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257A2CF-F5BA-4765-9518-D9E189559BB3}"/>
              </a:ext>
            </a:extLst>
          </p:cNvPr>
          <p:cNvSpPr>
            <a:spLocks noGrp="1"/>
          </p:cNvSpPr>
          <p:nvPr>
            <p:ph type="title"/>
          </p:nvPr>
        </p:nvSpPr>
        <p:spPr>
          <a:xfrm>
            <a:off x="628650" y="631825"/>
            <a:ext cx="7886700" cy="1325563"/>
          </a:xfrm>
        </p:spPr>
        <p:txBody>
          <a:bodyPr>
            <a:normAutofit/>
          </a:bodyPr>
          <a:lstStyle/>
          <a:p>
            <a:r>
              <a:rPr lang="de-DE" b="1" dirty="0"/>
              <a:t>Johannes 1,12</a:t>
            </a:r>
            <a:endParaRPr lang="de-CH" b="1" dirty="0"/>
          </a:p>
        </p:txBody>
      </p:sp>
      <p:sp>
        <p:nvSpPr>
          <p:cNvPr id="3" name="Inhaltsplatzhalter 2">
            <a:extLst>
              <a:ext uri="{FF2B5EF4-FFF2-40B4-BE49-F238E27FC236}">
                <a16:creationId xmlns:a16="http://schemas.microsoft.com/office/drawing/2014/main" id="{F9C2DE83-B20C-43E2-9AA2-C9BB1F674304}"/>
              </a:ext>
            </a:extLst>
          </p:cNvPr>
          <p:cNvSpPr>
            <a:spLocks noGrp="1"/>
          </p:cNvSpPr>
          <p:nvPr>
            <p:ph idx="1"/>
          </p:nvPr>
        </p:nvSpPr>
        <p:spPr>
          <a:xfrm>
            <a:off x="628650" y="2057400"/>
            <a:ext cx="7886700" cy="3871762"/>
          </a:xfrm>
        </p:spPr>
        <p:txBody>
          <a:bodyPr>
            <a:normAutofit/>
          </a:bodyPr>
          <a:lstStyle/>
          <a:p>
            <a:pPr marL="0" indent="0">
              <a:buNone/>
            </a:pPr>
            <a:r>
              <a:rPr lang="de-DE" sz="4800" i="1" dirty="0"/>
              <a:t>Allen aber, die ihn [Jesus Christus] aufnahmen, denen gab er das Anrecht, Kinder Gottes zu werden, denen, die an seinen Namen glauben</a:t>
            </a:r>
            <a:endParaRPr lang="de-CH" sz="4800" dirty="0"/>
          </a:p>
        </p:txBody>
      </p:sp>
    </p:spTree>
    <p:extLst>
      <p:ext uri="{BB962C8B-B14F-4D97-AF65-F5344CB8AC3E}">
        <p14:creationId xmlns:p14="http://schemas.microsoft.com/office/powerpoint/2010/main" val="880878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257A2CF-F5BA-4765-9518-D9E189559BB3}"/>
              </a:ext>
            </a:extLst>
          </p:cNvPr>
          <p:cNvSpPr>
            <a:spLocks noGrp="1"/>
          </p:cNvSpPr>
          <p:nvPr>
            <p:ph type="title"/>
          </p:nvPr>
        </p:nvSpPr>
        <p:spPr>
          <a:xfrm>
            <a:off x="628650" y="631825"/>
            <a:ext cx="7886700" cy="1325563"/>
          </a:xfrm>
        </p:spPr>
        <p:txBody>
          <a:bodyPr>
            <a:normAutofit/>
          </a:bodyPr>
          <a:lstStyle/>
          <a:p>
            <a:r>
              <a:rPr lang="de-DE" b="1" dirty="0"/>
              <a:t>Galater 4,7</a:t>
            </a:r>
          </a:p>
        </p:txBody>
      </p:sp>
      <p:sp>
        <p:nvSpPr>
          <p:cNvPr id="3" name="Inhaltsplatzhalter 2">
            <a:extLst>
              <a:ext uri="{FF2B5EF4-FFF2-40B4-BE49-F238E27FC236}">
                <a16:creationId xmlns:a16="http://schemas.microsoft.com/office/drawing/2014/main" id="{F9C2DE83-B20C-43E2-9AA2-C9BB1F674304}"/>
              </a:ext>
            </a:extLst>
          </p:cNvPr>
          <p:cNvSpPr>
            <a:spLocks noGrp="1"/>
          </p:cNvSpPr>
          <p:nvPr>
            <p:ph idx="1"/>
          </p:nvPr>
        </p:nvSpPr>
        <p:spPr>
          <a:xfrm>
            <a:off x="628650" y="2057400"/>
            <a:ext cx="7886700" cy="3871762"/>
          </a:xfrm>
        </p:spPr>
        <p:txBody>
          <a:bodyPr>
            <a:normAutofit/>
          </a:bodyPr>
          <a:lstStyle/>
          <a:p>
            <a:pPr marL="0" indent="0">
              <a:buNone/>
            </a:pPr>
            <a:r>
              <a:rPr lang="de-DE" sz="4800" i="1" dirty="0"/>
              <a:t>So bist du also nicht mehr Knecht, sondern Sohn; wenn aber Sohn, dann auch Erbe Gottes durch Christus</a:t>
            </a:r>
          </a:p>
        </p:txBody>
      </p:sp>
    </p:spTree>
    <p:extLst>
      <p:ext uri="{BB962C8B-B14F-4D97-AF65-F5344CB8AC3E}">
        <p14:creationId xmlns:p14="http://schemas.microsoft.com/office/powerpoint/2010/main" val="4039194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257A2CF-F5BA-4765-9518-D9E189559BB3}"/>
              </a:ext>
            </a:extLst>
          </p:cNvPr>
          <p:cNvSpPr>
            <a:spLocks noGrp="1"/>
          </p:cNvSpPr>
          <p:nvPr>
            <p:ph type="title"/>
          </p:nvPr>
        </p:nvSpPr>
        <p:spPr>
          <a:xfrm>
            <a:off x="628650" y="631825"/>
            <a:ext cx="7886700" cy="1325563"/>
          </a:xfrm>
        </p:spPr>
        <p:txBody>
          <a:bodyPr>
            <a:normAutofit/>
          </a:bodyPr>
          <a:lstStyle/>
          <a:p>
            <a:r>
              <a:rPr lang="de-DE" b="1" dirty="0"/>
              <a:t>Fragen?</a:t>
            </a:r>
            <a:endParaRPr lang="de-CH" b="1" dirty="0"/>
          </a:p>
        </p:txBody>
      </p:sp>
      <p:sp>
        <p:nvSpPr>
          <p:cNvPr id="3" name="Inhaltsplatzhalter 2">
            <a:extLst>
              <a:ext uri="{FF2B5EF4-FFF2-40B4-BE49-F238E27FC236}">
                <a16:creationId xmlns:a16="http://schemas.microsoft.com/office/drawing/2014/main" id="{F9C2DE83-B20C-43E2-9AA2-C9BB1F674304}"/>
              </a:ext>
            </a:extLst>
          </p:cNvPr>
          <p:cNvSpPr>
            <a:spLocks noGrp="1"/>
          </p:cNvSpPr>
          <p:nvPr>
            <p:ph idx="1"/>
          </p:nvPr>
        </p:nvSpPr>
        <p:spPr>
          <a:xfrm>
            <a:off x="628650" y="2057400"/>
            <a:ext cx="7886700" cy="3871762"/>
          </a:xfrm>
        </p:spPr>
        <p:txBody>
          <a:bodyPr>
            <a:normAutofit/>
          </a:bodyPr>
          <a:lstStyle/>
          <a:p>
            <a:pPr lvl="0"/>
            <a:r>
              <a:rPr lang="de-CH" sz="3600" dirty="0"/>
              <a:t>Was ist Gottes Gedanken und Verheissung an diese Gemeinde und an mich?</a:t>
            </a:r>
          </a:p>
          <a:p>
            <a:pPr lvl="0"/>
            <a:r>
              <a:rPr lang="de-CH" sz="3600" dirty="0"/>
              <a:t>Wo hat Gott uns befähigt?</a:t>
            </a:r>
          </a:p>
          <a:p>
            <a:pPr lvl="0"/>
            <a:r>
              <a:rPr lang="de-CH" sz="3600" dirty="0"/>
              <a:t>Wo haben wir die Autorität in Gottes Namen zu Handeln?</a:t>
            </a:r>
          </a:p>
        </p:txBody>
      </p:sp>
    </p:spTree>
    <p:extLst>
      <p:ext uri="{BB962C8B-B14F-4D97-AF65-F5344CB8AC3E}">
        <p14:creationId xmlns:p14="http://schemas.microsoft.com/office/powerpoint/2010/main" val="2224735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06E475B-6940-49DA-81D4-BF9E04637A9A}"/>
              </a:ext>
            </a:extLst>
          </p:cNvPr>
          <p:cNvSpPr>
            <a:spLocks noGrp="1"/>
          </p:cNvSpPr>
          <p:nvPr>
            <p:ph type="title"/>
          </p:nvPr>
        </p:nvSpPr>
        <p:spPr>
          <a:xfrm>
            <a:off x="628650" y="631825"/>
            <a:ext cx="7886700" cy="1325563"/>
          </a:xfrm>
        </p:spPr>
        <p:txBody>
          <a:bodyPr>
            <a:normAutofit/>
          </a:bodyPr>
          <a:lstStyle/>
          <a:p>
            <a:r>
              <a:rPr lang="de-DE" b="1" i="1" dirty="0"/>
              <a:t>Psalm 20,8</a:t>
            </a:r>
            <a:endParaRPr lang="de-CH" b="1" dirty="0"/>
          </a:p>
        </p:txBody>
      </p:sp>
      <p:sp>
        <p:nvSpPr>
          <p:cNvPr id="3" name="Inhaltsplatzhalter 2">
            <a:extLst>
              <a:ext uri="{FF2B5EF4-FFF2-40B4-BE49-F238E27FC236}">
                <a16:creationId xmlns:a16="http://schemas.microsoft.com/office/drawing/2014/main" id="{EC22D706-3329-4471-B956-7C5A7A9ACAB0}"/>
              </a:ext>
            </a:extLst>
          </p:cNvPr>
          <p:cNvSpPr>
            <a:spLocks noGrp="1"/>
          </p:cNvSpPr>
          <p:nvPr>
            <p:ph idx="1"/>
          </p:nvPr>
        </p:nvSpPr>
        <p:spPr>
          <a:xfrm>
            <a:off x="628650" y="2057400"/>
            <a:ext cx="7886700" cy="3871762"/>
          </a:xfrm>
        </p:spPr>
        <p:txBody>
          <a:bodyPr>
            <a:normAutofit/>
          </a:bodyPr>
          <a:lstStyle/>
          <a:p>
            <a:pPr marL="0" indent="0">
              <a:buNone/>
            </a:pPr>
            <a:r>
              <a:rPr lang="de-DE" sz="5400" i="1" dirty="0"/>
              <a:t> Jene rühmen sich der Wagen und diese der Rosse; </a:t>
            </a:r>
            <a:br>
              <a:rPr lang="de-DE" sz="5400" i="1" dirty="0"/>
            </a:br>
            <a:r>
              <a:rPr lang="de-DE" sz="5400" i="1" dirty="0"/>
              <a:t>wir aber des Namens des HERRN, unseres Gottes. </a:t>
            </a:r>
          </a:p>
        </p:txBody>
      </p:sp>
    </p:spTree>
    <p:extLst>
      <p:ext uri="{BB962C8B-B14F-4D97-AF65-F5344CB8AC3E}">
        <p14:creationId xmlns:p14="http://schemas.microsoft.com/office/powerpoint/2010/main" val="3969812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3946CF-3CFF-4140-8931-198D2B605E7B}"/>
              </a:ext>
            </a:extLst>
          </p:cNvPr>
          <p:cNvSpPr>
            <a:spLocks noGrp="1"/>
          </p:cNvSpPr>
          <p:nvPr>
            <p:ph type="title"/>
          </p:nvPr>
        </p:nvSpPr>
        <p:spPr/>
        <p:txBody>
          <a:bodyPr/>
          <a:lstStyle/>
          <a:p>
            <a:endParaRPr lang="de-CH"/>
          </a:p>
        </p:txBody>
      </p:sp>
      <p:sp>
        <p:nvSpPr>
          <p:cNvPr id="3" name="Inhaltsplatzhalter 2">
            <a:extLst>
              <a:ext uri="{FF2B5EF4-FFF2-40B4-BE49-F238E27FC236}">
                <a16:creationId xmlns:a16="http://schemas.microsoft.com/office/drawing/2014/main" id="{14236532-E900-4265-8284-3638EB8B4131}"/>
              </a:ext>
            </a:extLst>
          </p:cNvPr>
          <p:cNvSpPr>
            <a:spLocks noGrp="1"/>
          </p:cNvSpPr>
          <p:nvPr>
            <p:ph idx="1"/>
          </p:nvPr>
        </p:nvSpPr>
        <p:spPr/>
        <p:txBody>
          <a:bodyPr/>
          <a:lstStyle/>
          <a:p>
            <a:endParaRPr lang="de-CH"/>
          </a:p>
        </p:txBody>
      </p:sp>
    </p:spTree>
    <p:extLst>
      <p:ext uri="{BB962C8B-B14F-4D97-AF65-F5344CB8AC3E}">
        <p14:creationId xmlns:p14="http://schemas.microsoft.com/office/powerpoint/2010/main" val="241870984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255</Words>
  <Application>Microsoft Office PowerPoint</Application>
  <PresentationFormat>Bildschirmpräsentation (4:3)</PresentationFormat>
  <Paragraphs>18</Paragraphs>
  <Slides>11</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11</vt:i4>
      </vt:variant>
    </vt:vector>
  </HeadingPairs>
  <TitlesOfParts>
    <vt:vector size="15" baseType="lpstr">
      <vt:lpstr>Arial</vt:lpstr>
      <vt:lpstr>Calibri</vt:lpstr>
      <vt:lpstr>Calibri Light</vt:lpstr>
      <vt:lpstr>Office</vt:lpstr>
      <vt:lpstr>PowerPoint-Präsentation</vt:lpstr>
      <vt:lpstr>Zwergentöter</vt:lpstr>
      <vt:lpstr>PowerPoint-Präsentation</vt:lpstr>
      <vt:lpstr>1. Samuel 17,45-47.49</vt:lpstr>
      <vt:lpstr>1. Samuel 17,45-47</vt:lpstr>
      <vt:lpstr>5. Mose 20,1</vt:lpstr>
      <vt:lpstr>Johannes 1,12</vt:lpstr>
      <vt:lpstr>Galater 4,7</vt:lpstr>
      <vt:lpstr>Fragen?</vt:lpstr>
      <vt:lpstr>Psalm 20,8</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sandro filippi</dc:creator>
  <cp:lastModifiedBy>Sandro Filippi</cp:lastModifiedBy>
  <cp:revision>1</cp:revision>
  <dcterms:created xsi:type="dcterms:W3CDTF">2019-05-21T17:10:45Z</dcterms:created>
  <dcterms:modified xsi:type="dcterms:W3CDTF">2019-05-24T08:27:46Z</dcterms:modified>
</cp:coreProperties>
</file>