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5" r:id="rId2"/>
    <p:sldId id="256" r:id="rId3"/>
    <p:sldId id="267" r:id="rId4"/>
    <p:sldId id="262" r:id="rId5"/>
    <p:sldId id="261" r:id="rId6"/>
    <p:sldId id="266" r:id="rId7"/>
    <p:sldId id="260" r:id="rId8"/>
    <p:sldId id="258" r:id="rId9"/>
    <p:sldId id="259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28F4D5-1C55-4D1B-8990-E0F95F6E4739}" v="254" dt="2018-08-02T05:53:47.5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2" autoAdjust="0"/>
    <p:restoredTop sz="94660"/>
  </p:normalViewPr>
  <p:slideViewPr>
    <p:cSldViewPr snapToGrid="0">
      <p:cViewPr>
        <p:scale>
          <a:sx n="37" d="100"/>
          <a:sy n="37" d="100"/>
        </p:scale>
        <p:origin x="744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o filippi" userId="dfc7f14bf4453898" providerId="LiveId" clId="{3F28F4D5-1C55-4D1B-8990-E0F95F6E4739}"/>
    <pc:docChg chg="custSel addSld delSld modSld sldOrd">
      <pc:chgData name="sandro filippi" userId="dfc7f14bf4453898" providerId="LiveId" clId="{3F28F4D5-1C55-4D1B-8990-E0F95F6E4739}" dt="2018-08-02T05:53:47.551" v="247" actId="14100"/>
      <pc:docMkLst>
        <pc:docMk/>
      </pc:docMkLst>
      <pc:sldChg chg="modSp">
        <pc:chgData name="sandro filippi" userId="dfc7f14bf4453898" providerId="LiveId" clId="{3F28F4D5-1C55-4D1B-8990-E0F95F6E4739}" dt="2018-07-30T09:16:05.267" v="229" actId="207"/>
        <pc:sldMkLst>
          <pc:docMk/>
          <pc:sldMk cId="926051814" sldId="256"/>
        </pc:sldMkLst>
        <pc:spChg chg="mod">
          <ac:chgData name="sandro filippi" userId="dfc7f14bf4453898" providerId="LiveId" clId="{3F28F4D5-1C55-4D1B-8990-E0F95F6E4739}" dt="2018-07-30T08:09:55.213" v="59" actId="27636"/>
          <ac:spMkLst>
            <pc:docMk/>
            <pc:sldMk cId="926051814" sldId="256"/>
            <ac:spMk id="2" creationId="{B7F9507F-D281-46BD-9FC7-DEFD6CCC8F48}"/>
          </ac:spMkLst>
        </pc:spChg>
        <pc:spChg chg="mod">
          <ac:chgData name="sandro filippi" userId="dfc7f14bf4453898" providerId="LiveId" clId="{3F28F4D5-1C55-4D1B-8990-E0F95F6E4739}" dt="2018-07-30T08:06:49.401" v="8" actId="20577"/>
          <ac:spMkLst>
            <pc:docMk/>
            <pc:sldMk cId="926051814" sldId="256"/>
            <ac:spMk id="3" creationId="{D3FD8684-67F8-4C5C-980D-3E74D8909B35}"/>
          </ac:spMkLst>
        </pc:spChg>
        <pc:spChg chg="mod">
          <ac:chgData name="sandro filippi" userId="dfc7f14bf4453898" providerId="LiveId" clId="{3F28F4D5-1C55-4D1B-8990-E0F95F6E4739}" dt="2018-07-30T09:15:59.860" v="227" actId="207"/>
          <ac:spMkLst>
            <pc:docMk/>
            <pc:sldMk cId="926051814" sldId="256"/>
            <ac:spMk id="35" creationId="{1939990B-A0C5-4A1E-A9F3-78E7D993B05A}"/>
          </ac:spMkLst>
        </pc:spChg>
        <pc:spChg chg="mod">
          <ac:chgData name="sandro filippi" userId="dfc7f14bf4453898" providerId="LiveId" clId="{3F28F4D5-1C55-4D1B-8990-E0F95F6E4739}" dt="2018-07-30T09:16:05.267" v="229" actId="207"/>
          <ac:spMkLst>
            <pc:docMk/>
            <pc:sldMk cId="926051814" sldId="256"/>
            <ac:spMk id="36" creationId="{497C0CDF-C523-41E4-8431-9A0AD24D79D0}"/>
          </ac:spMkLst>
        </pc:spChg>
        <pc:spChg chg="mod">
          <ac:chgData name="sandro filippi" userId="dfc7f14bf4453898" providerId="LiveId" clId="{3F28F4D5-1C55-4D1B-8990-E0F95F6E4739}" dt="2018-07-30T09:15:50.418" v="225" actId="207"/>
          <ac:spMkLst>
            <pc:docMk/>
            <pc:sldMk cId="926051814" sldId="256"/>
            <ac:spMk id="37" creationId="{83A49661-72B3-4468-8866-31CC1CBC362A}"/>
          </ac:spMkLst>
        </pc:spChg>
        <pc:picChg chg="mod ord">
          <ac:chgData name="sandro filippi" userId="dfc7f14bf4453898" providerId="LiveId" clId="{3F28F4D5-1C55-4D1B-8990-E0F95F6E4739}" dt="2018-07-30T08:12:23.084" v="72" actId="171"/>
          <ac:picMkLst>
            <pc:docMk/>
            <pc:sldMk cId="926051814" sldId="256"/>
            <ac:picMk id="6" creationId="{C558B055-8B53-45BA-B0B7-0E528D3F776D}"/>
          </ac:picMkLst>
        </pc:picChg>
      </pc:sldChg>
      <pc:sldChg chg="modSp">
        <pc:chgData name="sandro filippi" userId="dfc7f14bf4453898" providerId="LiveId" clId="{3F28F4D5-1C55-4D1B-8990-E0F95F6E4739}" dt="2018-07-30T08:08:01.524" v="30" actId="404"/>
        <pc:sldMkLst>
          <pc:docMk/>
          <pc:sldMk cId="1218479344" sldId="258"/>
        </pc:sldMkLst>
        <pc:spChg chg="mod">
          <ac:chgData name="sandro filippi" userId="dfc7f14bf4453898" providerId="LiveId" clId="{3F28F4D5-1C55-4D1B-8990-E0F95F6E4739}" dt="2018-07-30T08:08:01.524" v="30" actId="404"/>
          <ac:spMkLst>
            <pc:docMk/>
            <pc:sldMk cId="1218479344" sldId="258"/>
            <ac:spMk id="2" creationId="{2AEDFD01-3753-4C5E-A88A-F148288289F4}"/>
          </ac:spMkLst>
        </pc:spChg>
      </pc:sldChg>
      <pc:sldChg chg="modSp setBg">
        <pc:chgData name="sandro filippi" userId="dfc7f14bf4453898" providerId="LiveId" clId="{3F28F4D5-1C55-4D1B-8990-E0F95F6E4739}" dt="2018-07-30T08:15:21.907" v="195"/>
        <pc:sldMkLst>
          <pc:docMk/>
          <pc:sldMk cId="2368549049" sldId="259"/>
        </pc:sldMkLst>
        <pc:spChg chg="mod">
          <ac:chgData name="sandro filippi" userId="dfc7f14bf4453898" providerId="LiveId" clId="{3F28F4D5-1C55-4D1B-8990-E0F95F6E4739}" dt="2018-07-30T08:08:12.811" v="36" actId="404"/>
          <ac:spMkLst>
            <pc:docMk/>
            <pc:sldMk cId="2368549049" sldId="259"/>
            <ac:spMk id="2" creationId="{648C5AC7-6EC0-473D-A077-6D3A339A0ED8}"/>
          </ac:spMkLst>
        </pc:spChg>
        <pc:spChg chg="mod">
          <ac:chgData name="sandro filippi" userId="dfc7f14bf4453898" providerId="LiveId" clId="{3F28F4D5-1C55-4D1B-8990-E0F95F6E4739}" dt="2018-07-30T08:09:31.421" v="57" actId="113"/>
          <ac:spMkLst>
            <pc:docMk/>
            <pc:sldMk cId="2368549049" sldId="259"/>
            <ac:spMk id="3" creationId="{A16FBA97-64D9-4E69-B19D-0E2383F62383}"/>
          </ac:spMkLst>
        </pc:spChg>
      </pc:sldChg>
      <pc:sldChg chg="modSp">
        <pc:chgData name="sandro filippi" userId="dfc7f14bf4453898" providerId="LiveId" clId="{3F28F4D5-1C55-4D1B-8990-E0F95F6E4739}" dt="2018-07-30T08:09:15.289" v="56" actId="113"/>
        <pc:sldMkLst>
          <pc:docMk/>
          <pc:sldMk cId="2447250680" sldId="260"/>
        </pc:sldMkLst>
        <pc:spChg chg="mod">
          <ac:chgData name="sandro filippi" userId="dfc7f14bf4453898" providerId="LiveId" clId="{3F28F4D5-1C55-4D1B-8990-E0F95F6E4739}" dt="2018-07-30T08:07:48.764" v="23" actId="404"/>
          <ac:spMkLst>
            <pc:docMk/>
            <pc:sldMk cId="2447250680" sldId="260"/>
            <ac:spMk id="8" creationId="{CEDDAEC6-DD6F-4F05-A58C-7DAFA2F1ED36}"/>
          </ac:spMkLst>
        </pc:spChg>
        <pc:spChg chg="mod">
          <ac:chgData name="sandro filippi" userId="dfc7f14bf4453898" providerId="LiveId" clId="{3F28F4D5-1C55-4D1B-8990-E0F95F6E4739}" dt="2018-07-30T08:09:15.289" v="56" actId="113"/>
          <ac:spMkLst>
            <pc:docMk/>
            <pc:sldMk cId="2447250680" sldId="260"/>
            <ac:spMk id="9" creationId="{088DFC7D-74B3-45BD-911C-40A22565F2F6}"/>
          </ac:spMkLst>
        </pc:spChg>
      </pc:sldChg>
      <pc:sldChg chg="modSp">
        <pc:chgData name="sandro filippi" userId="dfc7f14bf4453898" providerId="LiveId" clId="{3F28F4D5-1C55-4D1B-8990-E0F95F6E4739}" dt="2018-07-30T08:08:56.085" v="55" actId="403"/>
        <pc:sldMkLst>
          <pc:docMk/>
          <pc:sldMk cId="3545442892" sldId="261"/>
        </pc:sldMkLst>
        <pc:spChg chg="mod">
          <ac:chgData name="sandro filippi" userId="dfc7f14bf4453898" providerId="LiveId" clId="{3F28F4D5-1C55-4D1B-8990-E0F95F6E4739}" dt="2018-07-30T08:08:28.389" v="43" actId="403"/>
          <ac:spMkLst>
            <pc:docMk/>
            <pc:sldMk cId="3545442892" sldId="261"/>
            <ac:spMk id="2" creationId="{32DE1F5C-A2BA-49F3-A3EB-A7696CBD67B7}"/>
          </ac:spMkLst>
        </pc:spChg>
        <pc:graphicFrameChg chg="mod">
          <ac:chgData name="sandro filippi" userId="dfc7f14bf4453898" providerId="LiveId" clId="{3F28F4D5-1C55-4D1B-8990-E0F95F6E4739}" dt="2018-07-30T08:08:56.085" v="55" actId="403"/>
          <ac:graphicFrameMkLst>
            <pc:docMk/>
            <pc:sldMk cId="3545442892" sldId="261"/>
            <ac:graphicFrameMk id="5" creationId="{4B3E9C18-58C5-400B-852D-9BE9D2E775A6}"/>
          </ac:graphicFrameMkLst>
        </pc:graphicFrameChg>
      </pc:sldChg>
      <pc:sldChg chg="modSp ord">
        <pc:chgData name="sandro filippi" userId="dfc7f14bf4453898" providerId="LiveId" clId="{3F28F4D5-1C55-4D1B-8990-E0F95F6E4739}" dt="2018-08-02T05:51:00.501" v="230"/>
        <pc:sldMkLst>
          <pc:docMk/>
          <pc:sldMk cId="1835750595" sldId="262"/>
        </pc:sldMkLst>
        <pc:spChg chg="mod">
          <ac:chgData name="sandro filippi" userId="dfc7f14bf4453898" providerId="LiveId" clId="{3F28F4D5-1C55-4D1B-8990-E0F95F6E4739}" dt="2018-07-30T08:07:31.661" v="17" actId="404"/>
          <ac:spMkLst>
            <pc:docMk/>
            <pc:sldMk cId="1835750595" sldId="262"/>
            <ac:spMk id="2" creationId="{2AEDFD01-3753-4C5E-A88A-F148288289F4}"/>
          </ac:spMkLst>
        </pc:spChg>
      </pc:sldChg>
      <pc:sldChg chg="add setBg">
        <pc:chgData name="sandro filippi" userId="dfc7f14bf4453898" providerId="LiveId" clId="{3F28F4D5-1C55-4D1B-8990-E0F95F6E4739}" dt="2018-07-30T08:14:44.913" v="118"/>
        <pc:sldMkLst>
          <pc:docMk/>
          <pc:sldMk cId="3719232170" sldId="263"/>
        </pc:sldMkLst>
      </pc:sldChg>
      <pc:sldChg chg="delSp add ord setBg">
        <pc:chgData name="sandro filippi" userId="dfc7f14bf4453898" providerId="LiveId" clId="{3F28F4D5-1C55-4D1B-8990-E0F95F6E4739}" dt="2018-07-30T08:15:04.558" v="126"/>
        <pc:sldMkLst>
          <pc:docMk/>
          <pc:sldMk cId="3246414622" sldId="265"/>
        </pc:sldMkLst>
        <pc:spChg chg="del">
          <ac:chgData name="sandro filippi" userId="dfc7f14bf4453898" providerId="LiveId" clId="{3F28F4D5-1C55-4D1B-8990-E0F95F6E4739}" dt="2018-07-30T08:14:57.957" v="125" actId="478"/>
          <ac:spMkLst>
            <pc:docMk/>
            <pc:sldMk cId="3246414622" sldId="265"/>
            <ac:spMk id="2" creationId="{6FBA013C-2DD2-4673-995D-CFC3513BEB62}"/>
          </ac:spMkLst>
        </pc:spChg>
      </pc:sldChg>
      <pc:sldChg chg="add ord">
        <pc:chgData name="sandro filippi" userId="dfc7f14bf4453898" providerId="LiveId" clId="{3F28F4D5-1C55-4D1B-8990-E0F95F6E4739}" dt="2018-08-02T05:51:07.608" v="232"/>
        <pc:sldMkLst>
          <pc:docMk/>
          <pc:sldMk cId="4094554581" sldId="266"/>
        </pc:sldMkLst>
      </pc:sldChg>
      <pc:sldChg chg="addSp delSp modSp add">
        <pc:chgData name="sandro filippi" userId="dfc7f14bf4453898" providerId="LiveId" clId="{3F28F4D5-1C55-4D1B-8990-E0F95F6E4739}" dt="2018-08-02T05:53:47.551" v="247" actId="14100"/>
        <pc:sldMkLst>
          <pc:docMk/>
          <pc:sldMk cId="1591480723" sldId="267"/>
        </pc:sldMkLst>
        <pc:spChg chg="del">
          <ac:chgData name="sandro filippi" userId="dfc7f14bf4453898" providerId="LiveId" clId="{3F28F4D5-1C55-4D1B-8990-E0F95F6E4739}" dt="2018-08-02T05:52:13.194" v="234"/>
          <ac:spMkLst>
            <pc:docMk/>
            <pc:sldMk cId="1591480723" sldId="267"/>
            <ac:spMk id="2" creationId="{5166CE46-E37B-402E-B865-CF54A3A4E89B}"/>
          </ac:spMkLst>
        </pc:spChg>
        <pc:spChg chg="del">
          <ac:chgData name="sandro filippi" userId="dfc7f14bf4453898" providerId="LiveId" clId="{3F28F4D5-1C55-4D1B-8990-E0F95F6E4739}" dt="2018-08-02T05:52:13.194" v="234"/>
          <ac:spMkLst>
            <pc:docMk/>
            <pc:sldMk cId="1591480723" sldId="267"/>
            <ac:spMk id="3" creationId="{C4AC557B-D170-4055-A1EF-F36470CB29F6}"/>
          </ac:spMkLst>
        </pc:spChg>
        <pc:spChg chg="add mod">
          <ac:chgData name="sandro filippi" userId="dfc7f14bf4453898" providerId="LiveId" clId="{3F28F4D5-1C55-4D1B-8990-E0F95F6E4739}" dt="2018-08-02T05:53:47.551" v="247" actId="14100"/>
          <ac:spMkLst>
            <pc:docMk/>
            <pc:sldMk cId="1591480723" sldId="267"/>
            <ac:spMk id="4" creationId="{001AAF11-0D3D-411E-AFAD-4A911A205AD5}"/>
          </ac:spMkLst>
        </pc:spChg>
        <pc:spChg chg="add del mod">
          <ac:chgData name="sandro filippi" userId="dfc7f14bf4453898" providerId="LiveId" clId="{3F28F4D5-1C55-4D1B-8990-E0F95F6E4739}" dt="2018-08-02T05:53:40.929" v="246" actId="478"/>
          <ac:spMkLst>
            <pc:docMk/>
            <pc:sldMk cId="1591480723" sldId="267"/>
            <ac:spMk id="5" creationId="{C66EC334-BF32-4448-82E1-6DFDA887368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230235-0D67-425B-B787-F465B882C79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047F863-6D4E-4510-8551-F4C497085E9E}">
      <dgm:prSet/>
      <dgm:spPr/>
      <dgm:t>
        <a:bodyPr/>
        <a:lstStyle/>
        <a:p>
          <a:r>
            <a:rPr lang="de-CH" b="1"/>
            <a:t>Persönlich</a:t>
          </a:r>
          <a:endParaRPr lang="en-US"/>
        </a:p>
      </dgm:t>
    </dgm:pt>
    <dgm:pt modelId="{AB3EB3A0-F526-4824-93B4-95BE32A16126}" type="parTrans" cxnId="{FFA7FF9D-CFFB-4D69-AD53-E8D47165321E}">
      <dgm:prSet/>
      <dgm:spPr/>
      <dgm:t>
        <a:bodyPr/>
        <a:lstStyle/>
        <a:p>
          <a:endParaRPr lang="en-US"/>
        </a:p>
      </dgm:t>
    </dgm:pt>
    <dgm:pt modelId="{EE4678E7-50F4-4FD0-AC2C-6530B4AF5CA7}" type="sibTrans" cxnId="{FFA7FF9D-CFFB-4D69-AD53-E8D47165321E}">
      <dgm:prSet/>
      <dgm:spPr/>
      <dgm:t>
        <a:bodyPr/>
        <a:lstStyle/>
        <a:p>
          <a:endParaRPr lang="en-US"/>
        </a:p>
      </dgm:t>
    </dgm:pt>
    <dgm:pt modelId="{6218B3A0-5F4F-4EA8-8940-8649478852AC}">
      <dgm:prSet/>
      <dgm:spPr/>
      <dgm:t>
        <a:bodyPr/>
        <a:lstStyle/>
        <a:p>
          <a:r>
            <a:rPr lang="de-CH" b="1"/>
            <a:t>Annehmend</a:t>
          </a:r>
          <a:endParaRPr lang="en-US"/>
        </a:p>
      </dgm:t>
    </dgm:pt>
    <dgm:pt modelId="{D0D254B5-D392-4472-BBEC-D32C0AC6F7F0}" type="parTrans" cxnId="{2DCF1FD7-EFBB-4B6B-A2F4-27A86EAF79B9}">
      <dgm:prSet/>
      <dgm:spPr/>
      <dgm:t>
        <a:bodyPr/>
        <a:lstStyle/>
        <a:p>
          <a:endParaRPr lang="en-US"/>
        </a:p>
      </dgm:t>
    </dgm:pt>
    <dgm:pt modelId="{EBA1837C-5E4F-4E85-B142-1606F48ECC08}" type="sibTrans" cxnId="{2DCF1FD7-EFBB-4B6B-A2F4-27A86EAF79B9}">
      <dgm:prSet/>
      <dgm:spPr/>
      <dgm:t>
        <a:bodyPr/>
        <a:lstStyle/>
        <a:p>
          <a:endParaRPr lang="en-US"/>
        </a:p>
      </dgm:t>
    </dgm:pt>
    <dgm:pt modelId="{8A69D7C1-8AB4-4928-9B24-F13A325E683F}">
      <dgm:prSet/>
      <dgm:spPr/>
      <dgm:t>
        <a:bodyPr/>
        <a:lstStyle/>
        <a:p>
          <a:r>
            <a:rPr lang="de-CH" b="1"/>
            <a:t>Berufend</a:t>
          </a:r>
          <a:endParaRPr lang="en-US"/>
        </a:p>
      </dgm:t>
    </dgm:pt>
    <dgm:pt modelId="{FF960426-309B-4B67-B742-1E90A8C26A06}" type="parTrans" cxnId="{2C9D0BFF-2F95-4A34-8299-A3750D3E4103}">
      <dgm:prSet/>
      <dgm:spPr/>
      <dgm:t>
        <a:bodyPr/>
        <a:lstStyle/>
        <a:p>
          <a:endParaRPr lang="en-US"/>
        </a:p>
      </dgm:t>
    </dgm:pt>
    <dgm:pt modelId="{716A1738-1BA8-479B-A597-60B874B9CCBA}" type="sibTrans" cxnId="{2C9D0BFF-2F95-4A34-8299-A3750D3E4103}">
      <dgm:prSet/>
      <dgm:spPr/>
      <dgm:t>
        <a:bodyPr/>
        <a:lstStyle/>
        <a:p>
          <a:endParaRPr lang="en-US"/>
        </a:p>
      </dgm:t>
    </dgm:pt>
    <dgm:pt modelId="{6B04424C-623B-4800-A257-84052D0ED5F8}" type="pres">
      <dgm:prSet presAssocID="{65230235-0D67-425B-B787-F465B882C799}" presName="linear" presStyleCnt="0">
        <dgm:presLayoutVars>
          <dgm:animLvl val="lvl"/>
          <dgm:resizeHandles val="exact"/>
        </dgm:presLayoutVars>
      </dgm:prSet>
      <dgm:spPr/>
    </dgm:pt>
    <dgm:pt modelId="{AEE054B7-97C1-45F2-A0D7-9D1C076A373F}" type="pres">
      <dgm:prSet presAssocID="{C047F863-6D4E-4510-8551-F4C497085E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58D5AE-6889-4E92-8FC7-A65C80F1E000}" type="pres">
      <dgm:prSet presAssocID="{EE4678E7-50F4-4FD0-AC2C-6530B4AF5CA7}" presName="spacer" presStyleCnt="0"/>
      <dgm:spPr/>
    </dgm:pt>
    <dgm:pt modelId="{368BCC39-A3FE-4AC9-ABD7-CDBF0ABAC0DE}" type="pres">
      <dgm:prSet presAssocID="{6218B3A0-5F4F-4EA8-8940-8649478852A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653FD4A-118D-4FED-81AA-CB420B58AD1A}" type="pres">
      <dgm:prSet presAssocID="{EBA1837C-5E4F-4E85-B142-1606F48ECC08}" presName="spacer" presStyleCnt="0"/>
      <dgm:spPr/>
    </dgm:pt>
    <dgm:pt modelId="{B792C691-5DC1-4526-B8EC-BE44FD724EB5}" type="pres">
      <dgm:prSet presAssocID="{8A69D7C1-8AB4-4928-9B24-F13A325E683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4AF2E32-743E-4769-8F05-50935A21E09A}" type="presOf" srcId="{C047F863-6D4E-4510-8551-F4C497085E9E}" destId="{AEE054B7-97C1-45F2-A0D7-9D1C076A373F}" srcOrd="0" destOrd="0" presId="urn:microsoft.com/office/officeart/2005/8/layout/vList2"/>
    <dgm:cxn modelId="{7E960572-5278-4007-BFFD-9C962E326247}" type="presOf" srcId="{65230235-0D67-425B-B787-F465B882C799}" destId="{6B04424C-623B-4800-A257-84052D0ED5F8}" srcOrd="0" destOrd="0" presId="urn:microsoft.com/office/officeart/2005/8/layout/vList2"/>
    <dgm:cxn modelId="{94C5F972-48B2-45AF-8AB6-2409DFB90188}" type="presOf" srcId="{6218B3A0-5F4F-4EA8-8940-8649478852AC}" destId="{368BCC39-A3FE-4AC9-ABD7-CDBF0ABAC0DE}" srcOrd="0" destOrd="0" presId="urn:microsoft.com/office/officeart/2005/8/layout/vList2"/>
    <dgm:cxn modelId="{FFA7FF9D-CFFB-4D69-AD53-E8D47165321E}" srcId="{65230235-0D67-425B-B787-F465B882C799}" destId="{C047F863-6D4E-4510-8551-F4C497085E9E}" srcOrd="0" destOrd="0" parTransId="{AB3EB3A0-F526-4824-93B4-95BE32A16126}" sibTransId="{EE4678E7-50F4-4FD0-AC2C-6530B4AF5CA7}"/>
    <dgm:cxn modelId="{024BB2D0-F429-4A31-8A2B-DA57BB9476BC}" type="presOf" srcId="{8A69D7C1-8AB4-4928-9B24-F13A325E683F}" destId="{B792C691-5DC1-4526-B8EC-BE44FD724EB5}" srcOrd="0" destOrd="0" presId="urn:microsoft.com/office/officeart/2005/8/layout/vList2"/>
    <dgm:cxn modelId="{2DCF1FD7-EFBB-4B6B-A2F4-27A86EAF79B9}" srcId="{65230235-0D67-425B-B787-F465B882C799}" destId="{6218B3A0-5F4F-4EA8-8940-8649478852AC}" srcOrd="1" destOrd="0" parTransId="{D0D254B5-D392-4472-BBEC-D32C0AC6F7F0}" sibTransId="{EBA1837C-5E4F-4E85-B142-1606F48ECC08}"/>
    <dgm:cxn modelId="{2C9D0BFF-2F95-4A34-8299-A3750D3E4103}" srcId="{65230235-0D67-425B-B787-F465B882C799}" destId="{8A69D7C1-8AB4-4928-9B24-F13A325E683F}" srcOrd="2" destOrd="0" parTransId="{FF960426-309B-4B67-B742-1E90A8C26A06}" sibTransId="{716A1738-1BA8-479B-A597-60B874B9CCBA}"/>
    <dgm:cxn modelId="{3465494D-5C2E-450A-9F4D-1025AB064CB3}" type="presParOf" srcId="{6B04424C-623B-4800-A257-84052D0ED5F8}" destId="{AEE054B7-97C1-45F2-A0D7-9D1C076A373F}" srcOrd="0" destOrd="0" presId="urn:microsoft.com/office/officeart/2005/8/layout/vList2"/>
    <dgm:cxn modelId="{0200EFB6-5E3D-4997-9730-6A0CA1BD3A91}" type="presParOf" srcId="{6B04424C-623B-4800-A257-84052D0ED5F8}" destId="{7F58D5AE-6889-4E92-8FC7-A65C80F1E000}" srcOrd="1" destOrd="0" presId="urn:microsoft.com/office/officeart/2005/8/layout/vList2"/>
    <dgm:cxn modelId="{5638526F-4E6A-40AB-80B9-9452A475F498}" type="presParOf" srcId="{6B04424C-623B-4800-A257-84052D0ED5F8}" destId="{368BCC39-A3FE-4AC9-ABD7-CDBF0ABAC0DE}" srcOrd="2" destOrd="0" presId="urn:microsoft.com/office/officeart/2005/8/layout/vList2"/>
    <dgm:cxn modelId="{EEA948FC-73BD-443F-8679-EA5AF9D8AB0D}" type="presParOf" srcId="{6B04424C-623B-4800-A257-84052D0ED5F8}" destId="{C653FD4A-118D-4FED-81AA-CB420B58AD1A}" srcOrd="3" destOrd="0" presId="urn:microsoft.com/office/officeart/2005/8/layout/vList2"/>
    <dgm:cxn modelId="{60D14E6D-1740-4398-A5DC-2EC5E7595C12}" type="presParOf" srcId="{6B04424C-623B-4800-A257-84052D0ED5F8}" destId="{B792C691-5DC1-4526-B8EC-BE44FD724E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D08167-2F85-40D9-9BC8-515ED3C6552B}" type="doc">
      <dgm:prSet loTypeId="urn:microsoft.com/office/officeart/2005/8/layout/list1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E1B41C2-CBE4-429B-BB39-7BFB5D05FA68}">
      <dgm:prSet custT="1"/>
      <dgm:spPr/>
      <dgm:t>
        <a:bodyPr/>
        <a:lstStyle/>
        <a:p>
          <a:r>
            <a:rPr lang="de-CH" sz="3200" b="1" dirty="0" err="1"/>
            <a:t>Agapao</a:t>
          </a:r>
          <a:endParaRPr lang="en-US" sz="3200" dirty="0"/>
        </a:p>
      </dgm:t>
    </dgm:pt>
    <dgm:pt modelId="{A3219D87-4059-4E1B-8BD4-A8C376DCCF71}" type="parTrans" cxnId="{AFC20961-9270-4479-8EC5-F882AFCE439F}">
      <dgm:prSet/>
      <dgm:spPr/>
      <dgm:t>
        <a:bodyPr/>
        <a:lstStyle/>
        <a:p>
          <a:endParaRPr lang="en-US"/>
        </a:p>
      </dgm:t>
    </dgm:pt>
    <dgm:pt modelId="{4E344DF5-D79A-4974-B7D1-40C460E32CC4}" type="sibTrans" cxnId="{AFC20961-9270-4479-8EC5-F882AFCE439F}">
      <dgm:prSet/>
      <dgm:spPr/>
      <dgm:t>
        <a:bodyPr/>
        <a:lstStyle/>
        <a:p>
          <a:endParaRPr lang="en-US"/>
        </a:p>
      </dgm:t>
    </dgm:pt>
    <dgm:pt modelId="{B2997E57-FE61-4FD1-87EF-FDE9955781D2}">
      <dgm:prSet/>
      <dgm:spPr/>
      <dgm:t>
        <a:bodyPr/>
        <a:lstStyle/>
        <a:p>
          <a:r>
            <a:rPr lang="de-CH" dirty="0"/>
            <a:t>Göttliche Liebe</a:t>
          </a:r>
          <a:endParaRPr lang="en-US" dirty="0"/>
        </a:p>
      </dgm:t>
    </dgm:pt>
    <dgm:pt modelId="{DA9E6FD2-0FD2-4A6C-B5F7-00525A1A4C81}" type="parTrans" cxnId="{40804BA7-BD6E-44A8-B119-E3727A83905E}">
      <dgm:prSet/>
      <dgm:spPr/>
      <dgm:t>
        <a:bodyPr/>
        <a:lstStyle/>
        <a:p>
          <a:endParaRPr lang="en-US"/>
        </a:p>
      </dgm:t>
    </dgm:pt>
    <dgm:pt modelId="{C6C14CE2-238E-43C4-9469-EE6D88E3F1B0}" type="sibTrans" cxnId="{40804BA7-BD6E-44A8-B119-E3727A83905E}">
      <dgm:prSet/>
      <dgm:spPr/>
      <dgm:t>
        <a:bodyPr/>
        <a:lstStyle/>
        <a:p>
          <a:endParaRPr lang="en-US"/>
        </a:p>
      </dgm:t>
    </dgm:pt>
    <dgm:pt modelId="{E079AEC1-C1E3-495E-8AB7-7F88E220EEB8}">
      <dgm:prSet/>
      <dgm:spPr/>
      <dgm:t>
        <a:bodyPr/>
        <a:lstStyle/>
        <a:p>
          <a:r>
            <a:rPr lang="de-CH" dirty="0"/>
            <a:t>Höchste form</a:t>
          </a:r>
          <a:endParaRPr lang="en-US" dirty="0"/>
        </a:p>
      </dgm:t>
    </dgm:pt>
    <dgm:pt modelId="{F1049116-BE62-4106-B0D2-A9E086E92F88}" type="parTrans" cxnId="{A4C94B6E-3B4B-438C-BCEE-F6B66FF380B0}">
      <dgm:prSet/>
      <dgm:spPr/>
      <dgm:t>
        <a:bodyPr/>
        <a:lstStyle/>
        <a:p>
          <a:endParaRPr lang="en-US"/>
        </a:p>
      </dgm:t>
    </dgm:pt>
    <dgm:pt modelId="{6B5CE41C-7077-442F-B89B-F8FC8C916FC2}" type="sibTrans" cxnId="{A4C94B6E-3B4B-438C-BCEE-F6B66FF380B0}">
      <dgm:prSet/>
      <dgm:spPr/>
      <dgm:t>
        <a:bodyPr/>
        <a:lstStyle/>
        <a:p>
          <a:endParaRPr lang="en-US"/>
        </a:p>
      </dgm:t>
    </dgm:pt>
    <dgm:pt modelId="{DFB7A58C-C4AC-455E-B093-533445D85592}">
      <dgm:prSet/>
      <dgm:spPr/>
      <dgm:t>
        <a:bodyPr/>
        <a:lstStyle/>
        <a:p>
          <a:r>
            <a:rPr lang="de-CH" dirty="0"/>
            <a:t>Uneigennützige</a:t>
          </a:r>
          <a:endParaRPr lang="en-US" dirty="0"/>
        </a:p>
      </dgm:t>
    </dgm:pt>
    <dgm:pt modelId="{FC39CD59-3532-411E-8C27-706493CA1F7A}" type="parTrans" cxnId="{8F0B7A08-6EED-40C3-B18D-61341C0EA353}">
      <dgm:prSet/>
      <dgm:spPr/>
      <dgm:t>
        <a:bodyPr/>
        <a:lstStyle/>
        <a:p>
          <a:endParaRPr lang="en-US"/>
        </a:p>
      </dgm:t>
    </dgm:pt>
    <dgm:pt modelId="{563727B9-E08B-463C-B33C-9C0FFBDF91E0}" type="sibTrans" cxnId="{8F0B7A08-6EED-40C3-B18D-61341C0EA353}">
      <dgm:prSet/>
      <dgm:spPr/>
      <dgm:t>
        <a:bodyPr/>
        <a:lstStyle/>
        <a:p>
          <a:endParaRPr lang="en-US"/>
        </a:p>
      </dgm:t>
    </dgm:pt>
    <dgm:pt modelId="{0D92D5B1-6D90-42B5-86D3-E0E85CB12B0A}">
      <dgm:prSet/>
      <dgm:spPr/>
      <dgm:t>
        <a:bodyPr/>
        <a:lstStyle/>
        <a:p>
          <a:r>
            <a:rPr lang="de-CH" dirty="0"/>
            <a:t>Unabhängig</a:t>
          </a:r>
          <a:endParaRPr lang="en-US" dirty="0"/>
        </a:p>
      </dgm:t>
    </dgm:pt>
    <dgm:pt modelId="{1B5EEF00-5317-4BC0-8FBF-6E0027052060}" type="parTrans" cxnId="{F7FCFCAD-A104-45E9-8A75-ABF412DA7CBD}">
      <dgm:prSet/>
      <dgm:spPr/>
      <dgm:t>
        <a:bodyPr/>
        <a:lstStyle/>
        <a:p>
          <a:endParaRPr lang="en-US"/>
        </a:p>
      </dgm:t>
    </dgm:pt>
    <dgm:pt modelId="{367B30AD-EED3-41EF-9A73-90DF864F27BA}" type="sibTrans" cxnId="{F7FCFCAD-A104-45E9-8A75-ABF412DA7CBD}">
      <dgm:prSet/>
      <dgm:spPr/>
      <dgm:t>
        <a:bodyPr/>
        <a:lstStyle/>
        <a:p>
          <a:endParaRPr lang="en-US"/>
        </a:p>
      </dgm:t>
    </dgm:pt>
    <dgm:pt modelId="{D9AD53CE-F26C-4390-96DE-F8B17883A4E5}">
      <dgm:prSet custT="1"/>
      <dgm:spPr/>
      <dgm:t>
        <a:bodyPr/>
        <a:lstStyle/>
        <a:p>
          <a:r>
            <a:rPr lang="de-CH" sz="3200" b="1" dirty="0" err="1"/>
            <a:t>Phileo</a:t>
          </a:r>
          <a:endParaRPr lang="en-US" sz="1900" dirty="0"/>
        </a:p>
      </dgm:t>
    </dgm:pt>
    <dgm:pt modelId="{8F008E47-4874-49C9-92B5-54167E4F527E}" type="parTrans" cxnId="{847E7A91-8B71-4381-AB67-0701B2FDE2B9}">
      <dgm:prSet/>
      <dgm:spPr/>
      <dgm:t>
        <a:bodyPr/>
        <a:lstStyle/>
        <a:p>
          <a:endParaRPr lang="en-US"/>
        </a:p>
      </dgm:t>
    </dgm:pt>
    <dgm:pt modelId="{5E6DDA67-44FD-4016-A6E3-883C0209D65B}" type="sibTrans" cxnId="{847E7A91-8B71-4381-AB67-0701B2FDE2B9}">
      <dgm:prSet/>
      <dgm:spPr/>
      <dgm:t>
        <a:bodyPr/>
        <a:lstStyle/>
        <a:p>
          <a:endParaRPr lang="en-US"/>
        </a:p>
      </dgm:t>
    </dgm:pt>
    <dgm:pt modelId="{5CE218AB-DE81-4D02-BBA7-3E7ACC49B36A}">
      <dgm:prSet/>
      <dgm:spPr/>
      <dgm:t>
        <a:bodyPr/>
        <a:lstStyle/>
        <a:p>
          <a:r>
            <a:rPr lang="de-CH" dirty="0"/>
            <a:t>Freundschaftliche/Brüderliche Liebe</a:t>
          </a:r>
          <a:endParaRPr lang="en-US" dirty="0"/>
        </a:p>
      </dgm:t>
    </dgm:pt>
    <dgm:pt modelId="{4F542FB4-E2F3-4D9D-9C1F-428E2B5C9BE8}" type="parTrans" cxnId="{9884C3B2-64BE-4EFB-B885-AF62FB3BF0DB}">
      <dgm:prSet/>
      <dgm:spPr/>
      <dgm:t>
        <a:bodyPr/>
        <a:lstStyle/>
        <a:p>
          <a:endParaRPr lang="en-US"/>
        </a:p>
      </dgm:t>
    </dgm:pt>
    <dgm:pt modelId="{C51D154C-62E2-495F-9710-49F3499B23E6}" type="sibTrans" cxnId="{9884C3B2-64BE-4EFB-B885-AF62FB3BF0DB}">
      <dgm:prSet/>
      <dgm:spPr/>
      <dgm:t>
        <a:bodyPr/>
        <a:lstStyle/>
        <a:p>
          <a:endParaRPr lang="en-US"/>
        </a:p>
      </dgm:t>
    </dgm:pt>
    <dgm:pt modelId="{CDB08C41-9AB9-4128-9DB6-D6DCC17799B4}">
      <dgm:prSet/>
      <dgm:spPr/>
      <dgm:t>
        <a:bodyPr/>
        <a:lstStyle/>
        <a:p>
          <a:r>
            <a:rPr lang="de-CH" dirty="0"/>
            <a:t>Beidseitiges Interesse</a:t>
          </a:r>
          <a:endParaRPr lang="en-US" dirty="0"/>
        </a:p>
      </dgm:t>
    </dgm:pt>
    <dgm:pt modelId="{34488095-2C45-4BAA-84FB-C599E4FEA6B5}" type="parTrans" cxnId="{0EA119D5-B82A-4E5F-9C25-8747F56FAEA6}">
      <dgm:prSet/>
      <dgm:spPr/>
      <dgm:t>
        <a:bodyPr/>
        <a:lstStyle/>
        <a:p>
          <a:endParaRPr lang="en-US"/>
        </a:p>
      </dgm:t>
    </dgm:pt>
    <dgm:pt modelId="{249FA7F3-5B00-4672-82F8-6F7F89963606}" type="sibTrans" cxnId="{0EA119D5-B82A-4E5F-9C25-8747F56FAEA6}">
      <dgm:prSet/>
      <dgm:spPr/>
      <dgm:t>
        <a:bodyPr/>
        <a:lstStyle/>
        <a:p>
          <a:endParaRPr lang="en-US"/>
        </a:p>
      </dgm:t>
    </dgm:pt>
    <dgm:pt modelId="{0A7CAB4E-CF95-4405-8534-2B065612D131}">
      <dgm:prSet/>
      <dgm:spPr/>
      <dgm:t>
        <a:bodyPr/>
        <a:lstStyle/>
        <a:p>
          <a:r>
            <a:rPr lang="de-CH" dirty="0"/>
            <a:t>Abhängig</a:t>
          </a:r>
          <a:endParaRPr lang="en-US" dirty="0"/>
        </a:p>
      </dgm:t>
    </dgm:pt>
    <dgm:pt modelId="{EEDAF5AF-DF64-4051-86C0-6123B5D64DED}" type="parTrans" cxnId="{6E110B62-069A-4683-B8AF-F96BA62E652D}">
      <dgm:prSet/>
      <dgm:spPr/>
      <dgm:t>
        <a:bodyPr/>
        <a:lstStyle/>
        <a:p>
          <a:endParaRPr lang="en-US"/>
        </a:p>
      </dgm:t>
    </dgm:pt>
    <dgm:pt modelId="{C9940615-64B9-43AC-835C-38157185CA70}" type="sibTrans" cxnId="{6E110B62-069A-4683-B8AF-F96BA62E652D}">
      <dgm:prSet/>
      <dgm:spPr/>
      <dgm:t>
        <a:bodyPr/>
        <a:lstStyle/>
        <a:p>
          <a:endParaRPr lang="en-US"/>
        </a:p>
      </dgm:t>
    </dgm:pt>
    <dgm:pt modelId="{ADC8A281-A959-4707-90DB-68564CC43D95}" type="pres">
      <dgm:prSet presAssocID="{A7D08167-2F85-40D9-9BC8-515ED3C6552B}" presName="linear" presStyleCnt="0">
        <dgm:presLayoutVars>
          <dgm:dir/>
          <dgm:animLvl val="lvl"/>
          <dgm:resizeHandles val="exact"/>
        </dgm:presLayoutVars>
      </dgm:prSet>
      <dgm:spPr/>
    </dgm:pt>
    <dgm:pt modelId="{87B7723E-CF2C-4A5F-9E26-30F29D2D1D77}" type="pres">
      <dgm:prSet presAssocID="{EE1B41C2-CBE4-429B-BB39-7BFB5D05FA68}" presName="parentLin" presStyleCnt="0"/>
      <dgm:spPr/>
    </dgm:pt>
    <dgm:pt modelId="{EA0BA5C8-C075-4323-A587-C433DFECA133}" type="pres">
      <dgm:prSet presAssocID="{EE1B41C2-CBE4-429B-BB39-7BFB5D05FA68}" presName="parentLeftMargin" presStyleLbl="node1" presStyleIdx="0" presStyleCnt="2"/>
      <dgm:spPr/>
    </dgm:pt>
    <dgm:pt modelId="{225623AD-5C2C-4119-81DE-AB48137E0C83}" type="pres">
      <dgm:prSet presAssocID="{EE1B41C2-CBE4-429B-BB39-7BFB5D05FA6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86FAFFA-6103-4CB4-A1A4-D89DD6E9E2A5}" type="pres">
      <dgm:prSet presAssocID="{EE1B41C2-CBE4-429B-BB39-7BFB5D05FA68}" presName="negativeSpace" presStyleCnt="0"/>
      <dgm:spPr/>
    </dgm:pt>
    <dgm:pt modelId="{826D10C5-509F-4FA8-8351-4F0A80B3C540}" type="pres">
      <dgm:prSet presAssocID="{EE1B41C2-CBE4-429B-BB39-7BFB5D05FA68}" presName="childText" presStyleLbl="conFgAcc1" presStyleIdx="0" presStyleCnt="2">
        <dgm:presLayoutVars>
          <dgm:bulletEnabled val="1"/>
        </dgm:presLayoutVars>
      </dgm:prSet>
      <dgm:spPr/>
    </dgm:pt>
    <dgm:pt modelId="{92EBDCC1-F874-4F15-8B4B-0F7B722C6476}" type="pres">
      <dgm:prSet presAssocID="{4E344DF5-D79A-4974-B7D1-40C460E32CC4}" presName="spaceBetweenRectangles" presStyleCnt="0"/>
      <dgm:spPr/>
    </dgm:pt>
    <dgm:pt modelId="{B0695CAA-E298-47C5-A93C-8C326FCFF2FF}" type="pres">
      <dgm:prSet presAssocID="{D9AD53CE-F26C-4390-96DE-F8B17883A4E5}" presName="parentLin" presStyleCnt="0"/>
      <dgm:spPr/>
    </dgm:pt>
    <dgm:pt modelId="{F8115485-97C0-40F6-937B-0410A6AED67E}" type="pres">
      <dgm:prSet presAssocID="{D9AD53CE-F26C-4390-96DE-F8B17883A4E5}" presName="parentLeftMargin" presStyleLbl="node1" presStyleIdx="0" presStyleCnt="2"/>
      <dgm:spPr/>
    </dgm:pt>
    <dgm:pt modelId="{0C8B0C02-D2A7-4265-B21F-A24160DE8775}" type="pres">
      <dgm:prSet presAssocID="{D9AD53CE-F26C-4390-96DE-F8B17883A4E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42BC3F0-335F-4EA6-8AEA-86677FA7D6DC}" type="pres">
      <dgm:prSet presAssocID="{D9AD53CE-F26C-4390-96DE-F8B17883A4E5}" presName="negativeSpace" presStyleCnt="0"/>
      <dgm:spPr/>
    </dgm:pt>
    <dgm:pt modelId="{280DC00D-138E-4569-90DD-D33EC3805EFE}" type="pres">
      <dgm:prSet presAssocID="{D9AD53CE-F26C-4390-96DE-F8B17883A4E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C470B07-0F87-422E-8E60-8E5257B6F2D1}" type="presOf" srcId="{CDB08C41-9AB9-4128-9DB6-D6DCC17799B4}" destId="{280DC00D-138E-4569-90DD-D33EC3805EFE}" srcOrd="0" destOrd="1" presId="urn:microsoft.com/office/officeart/2005/8/layout/list1"/>
    <dgm:cxn modelId="{8F0B7A08-6EED-40C3-B18D-61341C0EA353}" srcId="{EE1B41C2-CBE4-429B-BB39-7BFB5D05FA68}" destId="{DFB7A58C-C4AC-455E-B093-533445D85592}" srcOrd="2" destOrd="0" parTransId="{FC39CD59-3532-411E-8C27-706493CA1F7A}" sibTransId="{563727B9-E08B-463C-B33C-9C0FFBDF91E0}"/>
    <dgm:cxn modelId="{2633B40A-69DB-4580-B767-996F832F0A1F}" type="presOf" srcId="{A7D08167-2F85-40D9-9BC8-515ED3C6552B}" destId="{ADC8A281-A959-4707-90DB-68564CC43D95}" srcOrd="0" destOrd="0" presId="urn:microsoft.com/office/officeart/2005/8/layout/list1"/>
    <dgm:cxn modelId="{2CE3D836-7A6B-4A61-80B4-4A226E5D6AC5}" type="presOf" srcId="{B2997E57-FE61-4FD1-87EF-FDE9955781D2}" destId="{826D10C5-509F-4FA8-8351-4F0A80B3C540}" srcOrd="0" destOrd="0" presId="urn:microsoft.com/office/officeart/2005/8/layout/list1"/>
    <dgm:cxn modelId="{AFC20961-9270-4479-8EC5-F882AFCE439F}" srcId="{A7D08167-2F85-40D9-9BC8-515ED3C6552B}" destId="{EE1B41C2-CBE4-429B-BB39-7BFB5D05FA68}" srcOrd="0" destOrd="0" parTransId="{A3219D87-4059-4E1B-8BD4-A8C376DCCF71}" sibTransId="{4E344DF5-D79A-4974-B7D1-40C460E32CC4}"/>
    <dgm:cxn modelId="{6E110B62-069A-4683-B8AF-F96BA62E652D}" srcId="{D9AD53CE-F26C-4390-96DE-F8B17883A4E5}" destId="{0A7CAB4E-CF95-4405-8534-2B065612D131}" srcOrd="2" destOrd="0" parTransId="{EEDAF5AF-DF64-4051-86C0-6123B5D64DED}" sibTransId="{C9940615-64B9-43AC-835C-38157185CA70}"/>
    <dgm:cxn modelId="{17E0DA68-DEEA-462E-B397-B63184A07A56}" type="presOf" srcId="{E079AEC1-C1E3-495E-8AB7-7F88E220EEB8}" destId="{826D10C5-509F-4FA8-8351-4F0A80B3C540}" srcOrd="0" destOrd="1" presId="urn:microsoft.com/office/officeart/2005/8/layout/list1"/>
    <dgm:cxn modelId="{9D0F906B-DE7B-4A8C-8E99-43141A00D896}" type="presOf" srcId="{D9AD53CE-F26C-4390-96DE-F8B17883A4E5}" destId="{0C8B0C02-D2A7-4265-B21F-A24160DE8775}" srcOrd="1" destOrd="0" presId="urn:microsoft.com/office/officeart/2005/8/layout/list1"/>
    <dgm:cxn modelId="{546ED34D-134B-499F-811A-1805E3C817A5}" type="presOf" srcId="{EE1B41C2-CBE4-429B-BB39-7BFB5D05FA68}" destId="{225623AD-5C2C-4119-81DE-AB48137E0C83}" srcOrd="1" destOrd="0" presId="urn:microsoft.com/office/officeart/2005/8/layout/list1"/>
    <dgm:cxn modelId="{E1C63C4E-5D05-4264-BFBF-E7BBC4EB828B}" type="presOf" srcId="{D9AD53CE-F26C-4390-96DE-F8B17883A4E5}" destId="{F8115485-97C0-40F6-937B-0410A6AED67E}" srcOrd="0" destOrd="0" presId="urn:microsoft.com/office/officeart/2005/8/layout/list1"/>
    <dgm:cxn modelId="{A4C94B6E-3B4B-438C-BCEE-F6B66FF380B0}" srcId="{EE1B41C2-CBE4-429B-BB39-7BFB5D05FA68}" destId="{E079AEC1-C1E3-495E-8AB7-7F88E220EEB8}" srcOrd="1" destOrd="0" parTransId="{F1049116-BE62-4106-B0D2-A9E086E92F88}" sibTransId="{6B5CE41C-7077-442F-B89B-F8FC8C916FC2}"/>
    <dgm:cxn modelId="{9A26AB73-3025-4CC4-BEED-0819500081F1}" type="presOf" srcId="{DFB7A58C-C4AC-455E-B093-533445D85592}" destId="{826D10C5-509F-4FA8-8351-4F0A80B3C540}" srcOrd="0" destOrd="2" presId="urn:microsoft.com/office/officeart/2005/8/layout/list1"/>
    <dgm:cxn modelId="{F7CC097F-559B-4E02-8D3B-A296B61607A4}" type="presOf" srcId="{EE1B41C2-CBE4-429B-BB39-7BFB5D05FA68}" destId="{EA0BA5C8-C075-4323-A587-C433DFECA133}" srcOrd="0" destOrd="0" presId="urn:microsoft.com/office/officeart/2005/8/layout/list1"/>
    <dgm:cxn modelId="{847E7A91-8B71-4381-AB67-0701B2FDE2B9}" srcId="{A7D08167-2F85-40D9-9BC8-515ED3C6552B}" destId="{D9AD53CE-F26C-4390-96DE-F8B17883A4E5}" srcOrd="1" destOrd="0" parTransId="{8F008E47-4874-49C9-92B5-54167E4F527E}" sibTransId="{5E6DDA67-44FD-4016-A6E3-883C0209D65B}"/>
    <dgm:cxn modelId="{40804BA7-BD6E-44A8-B119-E3727A83905E}" srcId="{EE1B41C2-CBE4-429B-BB39-7BFB5D05FA68}" destId="{B2997E57-FE61-4FD1-87EF-FDE9955781D2}" srcOrd="0" destOrd="0" parTransId="{DA9E6FD2-0FD2-4A6C-B5F7-00525A1A4C81}" sibTransId="{C6C14CE2-238E-43C4-9469-EE6D88E3F1B0}"/>
    <dgm:cxn modelId="{F7FCFCAD-A104-45E9-8A75-ABF412DA7CBD}" srcId="{EE1B41C2-CBE4-429B-BB39-7BFB5D05FA68}" destId="{0D92D5B1-6D90-42B5-86D3-E0E85CB12B0A}" srcOrd="3" destOrd="0" parTransId="{1B5EEF00-5317-4BC0-8FBF-6E0027052060}" sibTransId="{367B30AD-EED3-41EF-9A73-90DF864F27BA}"/>
    <dgm:cxn modelId="{9884C3B2-64BE-4EFB-B885-AF62FB3BF0DB}" srcId="{D9AD53CE-F26C-4390-96DE-F8B17883A4E5}" destId="{5CE218AB-DE81-4D02-BBA7-3E7ACC49B36A}" srcOrd="0" destOrd="0" parTransId="{4F542FB4-E2F3-4D9D-9C1F-428E2B5C9BE8}" sibTransId="{C51D154C-62E2-495F-9710-49F3499B23E6}"/>
    <dgm:cxn modelId="{B775F5B4-E207-45C3-B8B1-1F7C3BAB4E51}" type="presOf" srcId="{0A7CAB4E-CF95-4405-8534-2B065612D131}" destId="{280DC00D-138E-4569-90DD-D33EC3805EFE}" srcOrd="0" destOrd="2" presId="urn:microsoft.com/office/officeart/2005/8/layout/list1"/>
    <dgm:cxn modelId="{0EA119D5-B82A-4E5F-9C25-8747F56FAEA6}" srcId="{D9AD53CE-F26C-4390-96DE-F8B17883A4E5}" destId="{CDB08C41-9AB9-4128-9DB6-D6DCC17799B4}" srcOrd="1" destOrd="0" parTransId="{34488095-2C45-4BAA-84FB-C599E4FEA6B5}" sibTransId="{249FA7F3-5B00-4672-82F8-6F7F89963606}"/>
    <dgm:cxn modelId="{31C066E9-6B2C-438B-BE49-EC3534BA5E73}" type="presOf" srcId="{0D92D5B1-6D90-42B5-86D3-E0E85CB12B0A}" destId="{826D10C5-509F-4FA8-8351-4F0A80B3C540}" srcOrd="0" destOrd="3" presId="urn:microsoft.com/office/officeart/2005/8/layout/list1"/>
    <dgm:cxn modelId="{88A758F3-77A2-4A20-98C6-FA90DB500E9D}" type="presOf" srcId="{5CE218AB-DE81-4D02-BBA7-3E7ACC49B36A}" destId="{280DC00D-138E-4569-90DD-D33EC3805EFE}" srcOrd="0" destOrd="0" presId="urn:microsoft.com/office/officeart/2005/8/layout/list1"/>
    <dgm:cxn modelId="{34C89572-F3D7-44C6-823D-D89FEEEABC86}" type="presParOf" srcId="{ADC8A281-A959-4707-90DB-68564CC43D95}" destId="{87B7723E-CF2C-4A5F-9E26-30F29D2D1D77}" srcOrd="0" destOrd="0" presId="urn:microsoft.com/office/officeart/2005/8/layout/list1"/>
    <dgm:cxn modelId="{336E2AC9-9B0E-44DA-B166-E3626347E2C1}" type="presParOf" srcId="{87B7723E-CF2C-4A5F-9E26-30F29D2D1D77}" destId="{EA0BA5C8-C075-4323-A587-C433DFECA133}" srcOrd="0" destOrd="0" presId="urn:microsoft.com/office/officeart/2005/8/layout/list1"/>
    <dgm:cxn modelId="{1D3ECF06-E13F-4BA4-A091-9FC2A0F081C9}" type="presParOf" srcId="{87B7723E-CF2C-4A5F-9E26-30F29D2D1D77}" destId="{225623AD-5C2C-4119-81DE-AB48137E0C83}" srcOrd="1" destOrd="0" presId="urn:microsoft.com/office/officeart/2005/8/layout/list1"/>
    <dgm:cxn modelId="{6C3313AE-2837-468D-A9B7-F4D5E788B65B}" type="presParOf" srcId="{ADC8A281-A959-4707-90DB-68564CC43D95}" destId="{E86FAFFA-6103-4CB4-A1A4-D89DD6E9E2A5}" srcOrd="1" destOrd="0" presId="urn:microsoft.com/office/officeart/2005/8/layout/list1"/>
    <dgm:cxn modelId="{2C2AB666-2B73-4800-9180-118B3873BAED}" type="presParOf" srcId="{ADC8A281-A959-4707-90DB-68564CC43D95}" destId="{826D10C5-509F-4FA8-8351-4F0A80B3C540}" srcOrd="2" destOrd="0" presId="urn:microsoft.com/office/officeart/2005/8/layout/list1"/>
    <dgm:cxn modelId="{8EC3E975-341C-40CE-B39D-FC17E1343541}" type="presParOf" srcId="{ADC8A281-A959-4707-90DB-68564CC43D95}" destId="{92EBDCC1-F874-4F15-8B4B-0F7B722C6476}" srcOrd="3" destOrd="0" presId="urn:microsoft.com/office/officeart/2005/8/layout/list1"/>
    <dgm:cxn modelId="{5BDDD8D0-A714-40F7-A162-1F85552D8B49}" type="presParOf" srcId="{ADC8A281-A959-4707-90DB-68564CC43D95}" destId="{B0695CAA-E298-47C5-A93C-8C326FCFF2FF}" srcOrd="4" destOrd="0" presId="urn:microsoft.com/office/officeart/2005/8/layout/list1"/>
    <dgm:cxn modelId="{DD4CA8AA-0596-4391-B96A-BEE9F1882F64}" type="presParOf" srcId="{B0695CAA-E298-47C5-A93C-8C326FCFF2FF}" destId="{F8115485-97C0-40F6-937B-0410A6AED67E}" srcOrd="0" destOrd="0" presId="urn:microsoft.com/office/officeart/2005/8/layout/list1"/>
    <dgm:cxn modelId="{AA06F65F-61B3-4E96-A86B-0E083C63B166}" type="presParOf" srcId="{B0695CAA-E298-47C5-A93C-8C326FCFF2FF}" destId="{0C8B0C02-D2A7-4265-B21F-A24160DE8775}" srcOrd="1" destOrd="0" presId="urn:microsoft.com/office/officeart/2005/8/layout/list1"/>
    <dgm:cxn modelId="{EBE8BD34-CE20-44C6-80E8-C32B210D614B}" type="presParOf" srcId="{ADC8A281-A959-4707-90DB-68564CC43D95}" destId="{E42BC3F0-335F-4EA6-8AEA-86677FA7D6DC}" srcOrd="5" destOrd="0" presId="urn:microsoft.com/office/officeart/2005/8/layout/list1"/>
    <dgm:cxn modelId="{3C89E122-8613-4504-8A42-049A77BF320D}" type="presParOf" srcId="{ADC8A281-A959-4707-90DB-68564CC43D95}" destId="{280DC00D-138E-4569-90DD-D33EC3805EF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230235-0D67-425B-B787-F465B882C79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047F863-6D4E-4510-8551-F4C497085E9E}">
      <dgm:prSet/>
      <dgm:spPr/>
      <dgm:t>
        <a:bodyPr/>
        <a:lstStyle/>
        <a:p>
          <a:r>
            <a:rPr lang="de-CH" b="1"/>
            <a:t>Persönlich</a:t>
          </a:r>
          <a:endParaRPr lang="en-US"/>
        </a:p>
      </dgm:t>
    </dgm:pt>
    <dgm:pt modelId="{AB3EB3A0-F526-4824-93B4-95BE32A16126}" type="parTrans" cxnId="{FFA7FF9D-CFFB-4D69-AD53-E8D47165321E}">
      <dgm:prSet/>
      <dgm:spPr/>
      <dgm:t>
        <a:bodyPr/>
        <a:lstStyle/>
        <a:p>
          <a:endParaRPr lang="en-US"/>
        </a:p>
      </dgm:t>
    </dgm:pt>
    <dgm:pt modelId="{EE4678E7-50F4-4FD0-AC2C-6530B4AF5CA7}" type="sibTrans" cxnId="{FFA7FF9D-CFFB-4D69-AD53-E8D47165321E}">
      <dgm:prSet/>
      <dgm:spPr/>
      <dgm:t>
        <a:bodyPr/>
        <a:lstStyle/>
        <a:p>
          <a:endParaRPr lang="en-US"/>
        </a:p>
      </dgm:t>
    </dgm:pt>
    <dgm:pt modelId="{6218B3A0-5F4F-4EA8-8940-8649478852AC}">
      <dgm:prSet/>
      <dgm:spPr/>
      <dgm:t>
        <a:bodyPr/>
        <a:lstStyle/>
        <a:p>
          <a:r>
            <a:rPr lang="de-CH" b="1"/>
            <a:t>Annehmend</a:t>
          </a:r>
          <a:endParaRPr lang="en-US"/>
        </a:p>
      </dgm:t>
    </dgm:pt>
    <dgm:pt modelId="{D0D254B5-D392-4472-BBEC-D32C0AC6F7F0}" type="parTrans" cxnId="{2DCF1FD7-EFBB-4B6B-A2F4-27A86EAF79B9}">
      <dgm:prSet/>
      <dgm:spPr/>
      <dgm:t>
        <a:bodyPr/>
        <a:lstStyle/>
        <a:p>
          <a:endParaRPr lang="en-US"/>
        </a:p>
      </dgm:t>
    </dgm:pt>
    <dgm:pt modelId="{EBA1837C-5E4F-4E85-B142-1606F48ECC08}" type="sibTrans" cxnId="{2DCF1FD7-EFBB-4B6B-A2F4-27A86EAF79B9}">
      <dgm:prSet/>
      <dgm:spPr/>
      <dgm:t>
        <a:bodyPr/>
        <a:lstStyle/>
        <a:p>
          <a:endParaRPr lang="en-US"/>
        </a:p>
      </dgm:t>
    </dgm:pt>
    <dgm:pt modelId="{8A69D7C1-8AB4-4928-9B24-F13A325E683F}">
      <dgm:prSet/>
      <dgm:spPr/>
      <dgm:t>
        <a:bodyPr/>
        <a:lstStyle/>
        <a:p>
          <a:r>
            <a:rPr lang="de-CH" b="1"/>
            <a:t>Berufend</a:t>
          </a:r>
          <a:endParaRPr lang="en-US"/>
        </a:p>
      </dgm:t>
    </dgm:pt>
    <dgm:pt modelId="{FF960426-309B-4B67-B742-1E90A8C26A06}" type="parTrans" cxnId="{2C9D0BFF-2F95-4A34-8299-A3750D3E4103}">
      <dgm:prSet/>
      <dgm:spPr/>
      <dgm:t>
        <a:bodyPr/>
        <a:lstStyle/>
        <a:p>
          <a:endParaRPr lang="en-US"/>
        </a:p>
      </dgm:t>
    </dgm:pt>
    <dgm:pt modelId="{716A1738-1BA8-479B-A597-60B874B9CCBA}" type="sibTrans" cxnId="{2C9D0BFF-2F95-4A34-8299-A3750D3E4103}">
      <dgm:prSet/>
      <dgm:spPr/>
      <dgm:t>
        <a:bodyPr/>
        <a:lstStyle/>
        <a:p>
          <a:endParaRPr lang="en-US"/>
        </a:p>
      </dgm:t>
    </dgm:pt>
    <dgm:pt modelId="{6B04424C-623B-4800-A257-84052D0ED5F8}" type="pres">
      <dgm:prSet presAssocID="{65230235-0D67-425B-B787-F465B882C799}" presName="linear" presStyleCnt="0">
        <dgm:presLayoutVars>
          <dgm:animLvl val="lvl"/>
          <dgm:resizeHandles val="exact"/>
        </dgm:presLayoutVars>
      </dgm:prSet>
      <dgm:spPr/>
    </dgm:pt>
    <dgm:pt modelId="{AEE054B7-97C1-45F2-A0D7-9D1C076A373F}" type="pres">
      <dgm:prSet presAssocID="{C047F863-6D4E-4510-8551-F4C497085E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58D5AE-6889-4E92-8FC7-A65C80F1E000}" type="pres">
      <dgm:prSet presAssocID="{EE4678E7-50F4-4FD0-AC2C-6530B4AF5CA7}" presName="spacer" presStyleCnt="0"/>
      <dgm:spPr/>
    </dgm:pt>
    <dgm:pt modelId="{368BCC39-A3FE-4AC9-ABD7-CDBF0ABAC0DE}" type="pres">
      <dgm:prSet presAssocID="{6218B3A0-5F4F-4EA8-8940-8649478852A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653FD4A-118D-4FED-81AA-CB420B58AD1A}" type="pres">
      <dgm:prSet presAssocID="{EBA1837C-5E4F-4E85-B142-1606F48ECC08}" presName="spacer" presStyleCnt="0"/>
      <dgm:spPr/>
    </dgm:pt>
    <dgm:pt modelId="{B792C691-5DC1-4526-B8EC-BE44FD724EB5}" type="pres">
      <dgm:prSet presAssocID="{8A69D7C1-8AB4-4928-9B24-F13A325E683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4AF2E32-743E-4769-8F05-50935A21E09A}" type="presOf" srcId="{C047F863-6D4E-4510-8551-F4C497085E9E}" destId="{AEE054B7-97C1-45F2-A0D7-9D1C076A373F}" srcOrd="0" destOrd="0" presId="urn:microsoft.com/office/officeart/2005/8/layout/vList2"/>
    <dgm:cxn modelId="{7E960572-5278-4007-BFFD-9C962E326247}" type="presOf" srcId="{65230235-0D67-425B-B787-F465B882C799}" destId="{6B04424C-623B-4800-A257-84052D0ED5F8}" srcOrd="0" destOrd="0" presId="urn:microsoft.com/office/officeart/2005/8/layout/vList2"/>
    <dgm:cxn modelId="{94C5F972-48B2-45AF-8AB6-2409DFB90188}" type="presOf" srcId="{6218B3A0-5F4F-4EA8-8940-8649478852AC}" destId="{368BCC39-A3FE-4AC9-ABD7-CDBF0ABAC0DE}" srcOrd="0" destOrd="0" presId="urn:microsoft.com/office/officeart/2005/8/layout/vList2"/>
    <dgm:cxn modelId="{FFA7FF9D-CFFB-4D69-AD53-E8D47165321E}" srcId="{65230235-0D67-425B-B787-F465B882C799}" destId="{C047F863-6D4E-4510-8551-F4C497085E9E}" srcOrd="0" destOrd="0" parTransId="{AB3EB3A0-F526-4824-93B4-95BE32A16126}" sibTransId="{EE4678E7-50F4-4FD0-AC2C-6530B4AF5CA7}"/>
    <dgm:cxn modelId="{024BB2D0-F429-4A31-8A2B-DA57BB9476BC}" type="presOf" srcId="{8A69D7C1-8AB4-4928-9B24-F13A325E683F}" destId="{B792C691-5DC1-4526-B8EC-BE44FD724EB5}" srcOrd="0" destOrd="0" presId="urn:microsoft.com/office/officeart/2005/8/layout/vList2"/>
    <dgm:cxn modelId="{2DCF1FD7-EFBB-4B6B-A2F4-27A86EAF79B9}" srcId="{65230235-0D67-425B-B787-F465B882C799}" destId="{6218B3A0-5F4F-4EA8-8940-8649478852AC}" srcOrd="1" destOrd="0" parTransId="{D0D254B5-D392-4472-BBEC-D32C0AC6F7F0}" sibTransId="{EBA1837C-5E4F-4E85-B142-1606F48ECC08}"/>
    <dgm:cxn modelId="{2C9D0BFF-2F95-4A34-8299-A3750D3E4103}" srcId="{65230235-0D67-425B-B787-F465B882C799}" destId="{8A69D7C1-8AB4-4928-9B24-F13A325E683F}" srcOrd="2" destOrd="0" parTransId="{FF960426-309B-4B67-B742-1E90A8C26A06}" sibTransId="{716A1738-1BA8-479B-A597-60B874B9CCBA}"/>
    <dgm:cxn modelId="{3465494D-5C2E-450A-9F4D-1025AB064CB3}" type="presParOf" srcId="{6B04424C-623B-4800-A257-84052D0ED5F8}" destId="{AEE054B7-97C1-45F2-A0D7-9D1C076A373F}" srcOrd="0" destOrd="0" presId="urn:microsoft.com/office/officeart/2005/8/layout/vList2"/>
    <dgm:cxn modelId="{0200EFB6-5E3D-4997-9730-6A0CA1BD3A91}" type="presParOf" srcId="{6B04424C-623B-4800-A257-84052D0ED5F8}" destId="{7F58D5AE-6889-4E92-8FC7-A65C80F1E000}" srcOrd="1" destOrd="0" presId="urn:microsoft.com/office/officeart/2005/8/layout/vList2"/>
    <dgm:cxn modelId="{5638526F-4E6A-40AB-80B9-9452A475F498}" type="presParOf" srcId="{6B04424C-623B-4800-A257-84052D0ED5F8}" destId="{368BCC39-A3FE-4AC9-ABD7-CDBF0ABAC0DE}" srcOrd="2" destOrd="0" presId="urn:microsoft.com/office/officeart/2005/8/layout/vList2"/>
    <dgm:cxn modelId="{EEA948FC-73BD-443F-8679-EA5AF9D8AB0D}" type="presParOf" srcId="{6B04424C-623B-4800-A257-84052D0ED5F8}" destId="{C653FD4A-118D-4FED-81AA-CB420B58AD1A}" srcOrd="3" destOrd="0" presId="urn:microsoft.com/office/officeart/2005/8/layout/vList2"/>
    <dgm:cxn modelId="{60D14E6D-1740-4398-A5DC-2EC5E7595C12}" type="presParOf" srcId="{6B04424C-623B-4800-A257-84052D0ED5F8}" destId="{B792C691-5DC1-4526-B8EC-BE44FD724E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230235-0D67-425B-B787-F465B882C79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047F863-6D4E-4510-8551-F4C497085E9E}">
      <dgm:prSet/>
      <dgm:spPr/>
      <dgm:t>
        <a:bodyPr/>
        <a:lstStyle/>
        <a:p>
          <a:r>
            <a:rPr lang="de-CH" b="1"/>
            <a:t>Persönlich</a:t>
          </a:r>
          <a:endParaRPr lang="en-US"/>
        </a:p>
      </dgm:t>
    </dgm:pt>
    <dgm:pt modelId="{AB3EB3A0-F526-4824-93B4-95BE32A16126}" type="parTrans" cxnId="{FFA7FF9D-CFFB-4D69-AD53-E8D47165321E}">
      <dgm:prSet/>
      <dgm:spPr/>
      <dgm:t>
        <a:bodyPr/>
        <a:lstStyle/>
        <a:p>
          <a:endParaRPr lang="en-US"/>
        </a:p>
      </dgm:t>
    </dgm:pt>
    <dgm:pt modelId="{EE4678E7-50F4-4FD0-AC2C-6530B4AF5CA7}" type="sibTrans" cxnId="{FFA7FF9D-CFFB-4D69-AD53-E8D47165321E}">
      <dgm:prSet/>
      <dgm:spPr/>
      <dgm:t>
        <a:bodyPr/>
        <a:lstStyle/>
        <a:p>
          <a:endParaRPr lang="en-US"/>
        </a:p>
      </dgm:t>
    </dgm:pt>
    <dgm:pt modelId="{6218B3A0-5F4F-4EA8-8940-8649478852AC}">
      <dgm:prSet/>
      <dgm:spPr/>
      <dgm:t>
        <a:bodyPr/>
        <a:lstStyle/>
        <a:p>
          <a:r>
            <a:rPr lang="de-CH" b="1"/>
            <a:t>Annehmend</a:t>
          </a:r>
          <a:endParaRPr lang="en-US"/>
        </a:p>
      </dgm:t>
    </dgm:pt>
    <dgm:pt modelId="{D0D254B5-D392-4472-BBEC-D32C0AC6F7F0}" type="parTrans" cxnId="{2DCF1FD7-EFBB-4B6B-A2F4-27A86EAF79B9}">
      <dgm:prSet/>
      <dgm:spPr/>
      <dgm:t>
        <a:bodyPr/>
        <a:lstStyle/>
        <a:p>
          <a:endParaRPr lang="en-US"/>
        </a:p>
      </dgm:t>
    </dgm:pt>
    <dgm:pt modelId="{EBA1837C-5E4F-4E85-B142-1606F48ECC08}" type="sibTrans" cxnId="{2DCF1FD7-EFBB-4B6B-A2F4-27A86EAF79B9}">
      <dgm:prSet/>
      <dgm:spPr/>
      <dgm:t>
        <a:bodyPr/>
        <a:lstStyle/>
        <a:p>
          <a:endParaRPr lang="en-US"/>
        </a:p>
      </dgm:t>
    </dgm:pt>
    <dgm:pt modelId="{8A69D7C1-8AB4-4928-9B24-F13A325E683F}">
      <dgm:prSet/>
      <dgm:spPr/>
      <dgm:t>
        <a:bodyPr/>
        <a:lstStyle/>
        <a:p>
          <a:r>
            <a:rPr lang="de-CH" b="1"/>
            <a:t>Berufend</a:t>
          </a:r>
          <a:endParaRPr lang="en-US"/>
        </a:p>
      </dgm:t>
    </dgm:pt>
    <dgm:pt modelId="{FF960426-309B-4B67-B742-1E90A8C26A06}" type="parTrans" cxnId="{2C9D0BFF-2F95-4A34-8299-A3750D3E4103}">
      <dgm:prSet/>
      <dgm:spPr/>
      <dgm:t>
        <a:bodyPr/>
        <a:lstStyle/>
        <a:p>
          <a:endParaRPr lang="en-US"/>
        </a:p>
      </dgm:t>
    </dgm:pt>
    <dgm:pt modelId="{716A1738-1BA8-479B-A597-60B874B9CCBA}" type="sibTrans" cxnId="{2C9D0BFF-2F95-4A34-8299-A3750D3E4103}">
      <dgm:prSet/>
      <dgm:spPr/>
      <dgm:t>
        <a:bodyPr/>
        <a:lstStyle/>
        <a:p>
          <a:endParaRPr lang="en-US"/>
        </a:p>
      </dgm:t>
    </dgm:pt>
    <dgm:pt modelId="{6B04424C-623B-4800-A257-84052D0ED5F8}" type="pres">
      <dgm:prSet presAssocID="{65230235-0D67-425B-B787-F465B882C799}" presName="linear" presStyleCnt="0">
        <dgm:presLayoutVars>
          <dgm:animLvl val="lvl"/>
          <dgm:resizeHandles val="exact"/>
        </dgm:presLayoutVars>
      </dgm:prSet>
      <dgm:spPr/>
    </dgm:pt>
    <dgm:pt modelId="{AEE054B7-97C1-45F2-A0D7-9D1C076A373F}" type="pres">
      <dgm:prSet presAssocID="{C047F863-6D4E-4510-8551-F4C497085E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58D5AE-6889-4E92-8FC7-A65C80F1E000}" type="pres">
      <dgm:prSet presAssocID="{EE4678E7-50F4-4FD0-AC2C-6530B4AF5CA7}" presName="spacer" presStyleCnt="0"/>
      <dgm:spPr/>
    </dgm:pt>
    <dgm:pt modelId="{368BCC39-A3FE-4AC9-ABD7-CDBF0ABAC0DE}" type="pres">
      <dgm:prSet presAssocID="{6218B3A0-5F4F-4EA8-8940-8649478852A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653FD4A-118D-4FED-81AA-CB420B58AD1A}" type="pres">
      <dgm:prSet presAssocID="{EBA1837C-5E4F-4E85-B142-1606F48ECC08}" presName="spacer" presStyleCnt="0"/>
      <dgm:spPr/>
    </dgm:pt>
    <dgm:pt modelId="{B792C691-5DC1-4526-B8EC-BE44FD724EB5}" type="pres">
      <dgm:prSet presAssocID="{8A69D7C1-8AB4-4928-9B24-F13A325E683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4AF2E32-743E-4769-8F05-50935A21E09A}" type="presOf" srcId="{C047F863-6D4E-4510-8551-F4C497085E9E}" destId="{AEE054B7-97C1-45F2-A0D7-9D1C076A373F}" srcOrd="0" destOrd="0" presId="urn:microsoft.com/office/officeart/2005/8/layout/vList2"/>
    <dgm:cxn modelId="{7E960572-5278-4007-BFFD-9C962E326247}" type="presOf" srcId="{65230235-0D67-425B-B787-F465B882C799}" destId="{6B04424C-623B-4800-A257-84052D0ED5F8}" srcOrd="0" destOrd="0" presId="urn:microsoft.com/office/officeart/2005/8/layout/vList2"/>
    <dgm:cxn modelId="{94C5F972-48B2-45AF-8AB6-2409DFB90188}" type="presOf" srcId="{6218B3A0-5F4F-4EA8-8940-8649478852AC}" destId="{368BCC39-A3FE-4AC9-ABD7-CDBF0ABAC0DE}" srcOrd="0" destOrd="0" presId="urn:microsoft.com/office/officeart/2005/8/layout/vList2"/>
    <dgm:cxn modelId="{FFA7FF9D-CFFB-4D69-AD53-E8D47165321E}" srcId="{65230235-0D67-425B-B787-F465B882C799}" destId="{C047F863-6D4E-4510-8551-F4C497085E9E}" srcOrd="0" destOrd="0" parTransId="{AB3EB3A0-F526-4824-93B4-95BE32A16126}" sibTransId="{EE4678E7-50F4-4FD0-AC2C-6530B4AF5CA7}"/>
    <dgm:cxn modelId="{024BB2D0-F429-4A31-8A2B-DA57BB9476BC}" type="presOf" srcId="{8A69D7C1-8AB4-4928-9B24-F13A325E683F}" destId="{B792C691-5DC1-4526-B8EC-BE44FD724EB5}" srcOrd="0" destOrd="0" presId="urn:microsoft.com/office/officeart/2005/8/layout/vList2"/>
    <dgm:cxn modelId="{2DCF1FD7-EFBB-4B6B-A2F4-27A86EAF79B9}" srcId="{65230235-0D67-425B-B787-F465B882C799}" destId="{6218B3A0-5F4F-4EA8-8940-8649478852AC}" srcOrd="1" destOrd="0" parTransId="{D0D254B5-D392-4472-BBEC-D32C0AC6F7F0}" sibTransId="{EBA1837C-5E4F-4E85-B142-1606F48ECC08}"/>
    <dgm:cxn modelId="{2C9D0BFF-2F95-4A34-8299-A3750D3E4103}" srcId="{65230235-0D67-425B-B787-F465B882C799}" destId="{8A69D7C1-8AB4-4928-9B24-F13A325E683F}" srcOrd="2" destOrd="0" parTransId="{FF960426-309B-4B67-B742-1E90A8C26A06}" sibTransId="{716A1738-1BA8-479B-A597-60B874B9CCBA}"/>
    <dgm:cxn modelId="{3465494D-5C2E-450A-9F4D-1025AB064CB3}" type="presParOf" srcId="{6B04424C-623B-4800-A257-84052D0ED5F8}" destId="{AEE054B7-97C1-45F2-A0D7-9D1C076A373F}" srcOrd="0" destOrd="0" presId="urn:microsoft.com/office/officeart/2005/8/layout/vList2"/>
    <dgm:cxn modelId="{0200EFB6-5E3D-4997-9730-6A0CA1BD3A91}" type="presParOf" srcId="{6B04424C-623B-4800-A257-84052D0ED5F8}" destId="{7F58D5AE-6889-4E92-8FC7-A65C80F1E000}" srcOrd="1" destOrd="0" presId="urn:microsoft.com/office/officeart/2005/8/layout/vList2"/>
    <dgm:cxn modelId="{5638526F-4E6A-40AB-80B9-9452A475F498}" type="presParOf" srcId="{6B04424C-623B-4800-A257-84052D0ED5F8}" destId="{368BCC39-A3FE-4AC9-ABD7-CDBF0ABAC0DE}" srcOrd="2" destOrd="0" presId="urn:microsoft.com/office/officeart/2005/8/layout/vList2"/>
    <dgm:cxn modelId="{EEA948FC-73BD-443F-8679-EA5AF9D8AB0D}" type="presParOf" srcId="{6B04424C-623B-4800-A257-84052D0ED5F8}" destId="{C653FD4A-118D-4FED-81AA-CB420B58AD1A}" srcOrd="3" destOrd="0" presId="urn:microsoft.com/office/officeart/2005/8/layout/vList2"/>
    <dgm:cxn modelId="{60D14E6D-1740-4398-A5DC-2EC5E7595C12}" type="presParOf" srcId="{6B04424C-623B-4800-A257-84052D0ED5F8}" destId="{B792C691-5DC1-4526-B8EC-BE44FD724E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054B7-97C1-45F2-A0D7-9D1C076A373F}">
      <dsp:nvSpPr>
        <dsp:cNvPr id="0" name=""/>
        <dsp:cNvSpPr/>
      </dsp:nvSpPr>
      <dsp:spPr>
        <a:xfrm>
          <a:off x="0" y="44085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Persönlich</a:t>
          </a:r>
          <a:endParaRPr lang="en-US" sz="4900" kern="1200"/>
        </a:p>
      </dsp:txBody>
      <dsp:txXfrm>
        <a:off x="55972" y="496827"/>
        <a:ext cx="4117156" cy="1034656"/>
      </dsp:txXfrm>
    </dsp:sp>
    <dsp:sp modelId="{368BCC39-A3FE-4AC9-ABD7-CDBF0ABAC0DE}">
      <dsp:nvSpPr>
        <dsp:cNvPr id="0" name=""/>
        <dsp:cNvSpPr/>
      </dsp:nvSpPr>
      <dsp:spPr>
        <a:xfrm>
          <a:off x="0" y="172857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1264967"/>
                <a:satOff val="-23931"/>
                <a:lumOff val="-166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1264967"/>
                <a:satOff val="-23931"/>
                <a:lumOff val="-1667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1264967"/>
                <a:satOff val="-23931"/>
                <a:lumOff val="-1667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Annehmend</a:t>
          </a:r>
          <a:endParaRPr lang="en-US" sz="4900" kern="1200"/>
        </a:p>
      </dsp:txBody>
      <dsp:txXfrm>
        <a:off x="55972" y="1784547"/>
        <a:ext cx="4117156" cy="1034656"/>
      </dsp:txXfrm>
    </dsp:sp>
    <dsp:sp modelId="{B792C691-5DC1-4526-B8EC-BE44FD724EB5}">
      <dsp:nvSpPr>
        <dsp:cNvPr id="0" name=""/>
        <dsp:cNvSpPr/>
      </dsp:nvSpPr>
      <dsp:spPr>
        <a:xfrm>
          <a:off x="0" y="301629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2529934"/>
                <a:satOff val="-47862"/>
                <a:lumOff val="-333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2529934"/>
                <a:satOff val="-47862"/>
                <a:lumOff val="-3334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2529934"/>
                <a:satOff val="-47862"/>
                <a:lumOff val="-3334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Berufend</a:t>
          </a:r>
          <a:endParaRPr lang="en-US" sz="4900" kern="1200"/>
        </a:p>
      </dsp:txBody>
      <dsp:txXfrm>
        <a:off x="55972" y="3072267"/>
        <a:ext cx="4117156" cy="10346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D10C5-509F-4FA8-8351-4F0A80B3C540}">
      <dsp:nvSpPr>
        <dsp:cNvPr id="0" name=""/>
        <dsp:cNvSpPr/>
      </dsp:nvSpPr>
      <dsp:spPr>
        <a:xfrm>
          <a:off x="0" y="574775"/>
          <a:ext cx="4229100" cy="1705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8225" tIns="395732" rIns="328225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900" kern="1200" dirty="0"/>
            <a:t>Göttliche Liebe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900" kern="1200" dirty="0"/>
            <a:t>Höchste form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900" kern="1200" dirty="0"/>
            <a:t>Uneigennützige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900" kern="1200" dirty="0"/>
            <a:t>Unabhängig</a:t>
          </a:r>
          <a:endParaRPr lang="en-US" sz="1900" kern="1200" dirty="0"/>
        </a:p>
      </dsp:txBody>
      <dsp:txXfrm>
        <a:off x="0" y="574775"/>
        <a:ext cx="4229100" cy="1705725"/>
      </dsp:txXfrm>
    </dsp:sp>
    <dsp:sp modelId="{225623AD-5C2C-4119-81DE-AB48137E0C83}">
      <dsp:nvSpPr>
        <dsp:cNvPr id="0" name=""/>
        <dsp:cNvSpPr/>
      </dsp:nvSpPr>
      <dsp:spPr>
        <a:xfrm>
          <a:off x="211455" y="294334"/>
          <a:ext cx="2960370" cy="5608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1895" tIns="0" rIns="11189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200" b="1" kern="1200" dirty="0" err="1"/>
            <a:t>Agapao</a:t>
          </a:r>
          <a:endParaRPr lang="en-US" sz="3200" kern="1200" dirty="0"/>
        </a:p>
      </dsp:txBody>
      <dsp:txXfrm>
        <a:off x="238835" y="321714"/>
        <a:ext cx="2905610" cy="506120"/>
      </dsp:txXfrm>
    </dsp:sp>
    <dsp:sp modelId="{280DC00D-138E-4569-90DD-D33EC3805EFE}">
      <dsp:nvSpPr>
        <dsp:cNvPr id="0" name=""/>
        <dsp:cNvSpPr/>
      </dsp:nvSpPr>
      <dsp:spPr>
        <a:xfrm>
          <a:off x="0" y="2663539"/>
          <a:ext cx="4229100" cy="1645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5002879"/>
              <a:satOff val="3700"/>
              <a:lumOff val="103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8225" tIns="395732" rIns="328225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900" kern="1200" dirty="0"/>
            <a:t>Freundschaftliche/Brüderliche Liebe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900" kern="1200" dirty="0"/>
            <a:t>Beidseitiges Interesse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900" kern="1200" dirty="0"/>
            <a:t>Abhängig</a:t>
          </a:r>
          <a:endParaRPr lang="en-US" sz="1900" kern="1200" dirty="0"/>
        </a:p>
      </dsp:txBody>
      <dsp:txXfrm>
        <a:off x="0" y="2663539"/>
        <a:ext cx="4229100" cy="1645875"/>
      </dsp:txXfrm>
    </dsp:sp>
    <dsp:sp modelId="{0C8B0C02-D2A7-4265-B21F-A24160DE8775}">
      <dsp:nvSpPr>
        <dsp:cNvPr id="0" name=""/>
        <dsp:cNvSpPr/>
      </dsp:nvSpPr>
      <dsp:spPr>
        <a:xfrm>
          <a:off x="211455" y="2383100"/>
          <a:ext cx="2960370" cy="560880"/>
        </a:xfrm>
        <a:prstGeom prst="roundRect">
          <a:avLst/>
        </a:prstGeom>
        <a:gradFill rotWithShape="0">
          <a:gsLst>
            <a:gs pos="0">
              <a:schemeClr val="accent5">
                <a:hueOff val="5002879"/>
                <a:satOff val="3700"/>
                <a:lumOff val="1039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5002879"/>
                <a:satOff val="3700"/>
                <a:lumOff val="10391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5">
                <a:hueOff val="5002879"/>
                <a:satOff val="3700"/>
                <a:lumOff val="10391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1895" tIns="0" rIns="11189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200" b="1" kern="1200" dirty="0" err="1"/>
            <a:t>Phileo</a:t>
          </a:r>
          <a:endParaRPr lang="en-US" sz="1900" kern="1200" dirty="0"/>
        </a:p>
      </dsp:txBody>
      <dsp:txXfrm>
        <a:off x="238835" y="2410480"/>
        <a:ext cx="2905610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054B7-97C1-45F2-A0D7-9D1C076A373F}">
      <dsp:nvSpPr>
        <dsp:cNvPr id="0" name=""/>
        <dsp:cNvSpPr/>
      </dsp:nvSpPr>
      <dsp:spPr>
        <a:xfrm>
          <a:off x="0" y="44085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Persönlich</a:t>
          </a:r>
          <a:endParaRPr lang="en-US" sz="4900" kern="1200"/>
        </a:p>
      </dsp:txBody>
      <dsp:txXfrm>
        <a:off x="55972" y="496827"/>
        <a:ext cx="4117156" cy="1034656"/>
      </dsp:txXfrm>
    </dsp:sp>
    <dsp:sp modelId="{368BCC39-A3FE-4AC9-ABD7-CDBF0ABAC0DE}">
      <dsp:nvSpPr>
        <dsp:cNvPr id="0" name=""/>
        <dsp:cNvSpPr/>
      </dsp:nvSpPr>
      <dsp:spPr>
        <a:xfrm>
          <a:off x="0" y="172857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1264967"/>
                <a:satOff val="-23931"/>
                <a:lumOff val="-166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1264967"/>
                <a:satOff val="-23931"/>
                <a:lumOff val="-1667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1264967"/>
                <a:satOff val="-23931"/>
                <a:lumOff val="-1667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Annehmend</a:t>
          </a:r>
          <a:endParaRPr lang="en-US" sz="4900" kern="1200"/>
        </a:p>
      </dsp:txBody>
      <dsp:txXfrm>
        <a:off x="55972" y="1784547"/>
        <a:ext cx="4117156" cy="1034656"/>
      </dsp:txXfrm>
    </dsp:sp>
    <dsp:sp modelId="{B792C691-5DC1-4526-B8EC-BE44FD724EB5}">
      <dsp:nvSpPr>
        <dsp:cNvPr id="0" name=""/>
        <dsp:cNvSpPr/>
      </dsp:nvSpPr>
      <dsp:spPr>
        <a:xfrm>
          <a:off x="0" y="301629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2529934"/>
                <a:satOff val="-47862"/>
                <a:lumOff val="-333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2529934"/>
                <a:satOff val="-47862"/>
                <a:lumOff val="-3334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2529934"/>
                <a:satOff val="-47862"/>
                <a:lumOff val="-3334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Berufend</a:t>
          </a:r>
          <a:endParaRPr lang="en-US" sz="4900" kern="1200"/>
        </a:p>
      </dsp:txBody>
      <dsp:txXfrm>
        <a:off x="55972" y="3072267"/>
        <a:ext cx="4117156" cy="10346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054B7-97C1-45F2-A0D7-9D1C076A373F}">
      <dsp:nvSpPr>
        <dsp:cNvPr id="0" name=""/>
        <dsp:cNvSpPr/>
      </dsp:nvSpPr>
      <dsp:spPr>
        <a:xfrm>
          <a:off x="0" y="44085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Persönlich</a:t>
          </a:r>
          <a:endParaRPr lang="en-US" sz="4900" kern="1200"/>
        </a:p>
      </dsp:txBody>
      <dsp:txXfrm>
        <a:off x="55972" y="496827"/>
        <a:ext cx="4117156" cy="1034656"/>
      </dsp:txXfrm>
    </dsp:sp>
    <dsp:sp modelId="{368BCC39-A3FE-4AC9-ABD7-CDBF0ABAC0DE}">
      <dsp:nvSpPr>
        <dsp:cNvPr id="0" name=""/>
        <dsp:cNvSpPr/>
      </dsp:nvSpPr>
      <dsp:spPr>
        <a:xfrm>
          <a:off x="0" y="172857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1264967"/>
                <a:satOff val="-23931"/>
                <a:lumOff val="-166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1264967"/>
                <a:satOff val="-23931"/>
                <a:lumOff val="-1667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1264967"/>
                <a:satOff val="-23931"/>
                <a:lumOff val="-1667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Annehmend</a:t>
          </a:r>
          <a:endParaRPr lang="en-US" sz="4900" kern="1200"/>
        </a:p>
      </dsp:txBody>
      <dsp:txXfrm>
        <a:off x="55972" y="1784547"/>
        <a:ext cx="4117156" cy="1034656"/>
      </dsp:txXfrm>
    </dsp:sp>
    <dsp:sp modelId="{B792C691-5DC1-4526-B8EC-BE44FD724EB5}">
      <dsp:nvSpPr>
        <dsp:cNvPr id="0" name=""/>
        <dsp:cNvSpPr/>
      </dsp:nvSpPr>
      <dsp:spPr>
        <a:xfrm>
          <a:off x="0" y="3016295"/>
          <a:ext cx="4229100" cy="1146600"/>
        </a:xfrm>
        <a:prstGeom prst="roundRect">
          <a:avLst/>
        </a:prstGeom>
        <a:gradFill rotWithShape="0">
          <a:gsLst>
            <a:gs pos="0">
              <a:schemeClr val="accent2">
                <a:hueOff val="2529934"/>
                <a:satOff val="-47862"/>
                <a:lumOff val="-333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2529934"/>
                <a:satOff val="-47862"/>
                <a:lumOff val="-3334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2529934"/>
                <a:satOff val="-47862"/>
                <a:lumOff val="-3334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900" b="1" kern="1200"/>
            <a:t>Berufend</a:t>
          </a:r>
          <a:endParaRPr lang="en-US" sz="4900" kern="1200"/>
        </a:p>
      </dsp:txBody>
      <dsp:txXfrm>
        <a:off x="55972" y="3072267"/>
        <a:ext cx="4117156" cy="1034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77196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7099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908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2342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54445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757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204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1258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02184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401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2160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4207D-FC4D-465A-AE59-2DB713EB593F}" type="datetimeFigureOut">
              <a:rPr lang="de-CH" smtClean="0"/>
              <a:t>30.07.2018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7C247-9340-4F07-B1D6-93F2D5473F6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9419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94" userDrawn="1">
          <p15:clr>
            <a:srgbClr val="F26B43"/>
          </p15:clr>
        </p15:guide>
        <p15:guide id="2" pos="5400" userDrawn="1">
          <p15:clr>
            <a:srgbClr val="F26B43"/>
          </p15:clr>
        </p15:guide>
        <p15:guide id="3" orient="horz" pos="400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5" orient="horz" pos="3720" userDrawn="1">
          <p15:clr>
            <a:srgbClr val="F26B43"/>
          </p15:clr>
        </p15:guide>
        <p15:guide id="6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71740-8352-47E4-90FA-4BDCAFE07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6414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10">
            <a:extLst>
              <a:ext uri="{FF2B5EF4-FFF2-40B4-BE49-F238E27FC236}">
                <a16:creationId xmlns:a16="http://schemas.microsoft.com/office/drawing/2014/main" id="{15F45667-0B46-4A90-8409-68E0DED74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12">
            <a:extLst>
              <a:ext uri="{FF2B5EF4-FFF2-40B4-BE49-F238E27FC236}">
                <a16:creationId xmlns:a16="http://schemas.microsoft.com/office/drawing/2014/main" id="{E72F74CD-DDC6-4771-8F87-C1F73A84A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9D11527-A8D1-4787-B65E-8DAF7833A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832F458D-A579-4334-81C4-12C9B62BB8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A892DB4C-373A-46C0-B41E-D0C29E020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62BFF46-6D45-4857-ADE8-8B06B0CBB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CEE5B243-3A4C-4EF5-B693-E932CDFF3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51B45C6-ECE3-4233-9320-F5B6DD944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B0025DE-B5A2-472C-919B-E7DC5FC97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12454079-4CD9-4D7B-AB9E-CA727BF105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93A46527-D73D-480D-A109-77836AB23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15A0B884-1ECF-42E3-9411-9636A50CC2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43CE4AB4-1213-42A9-99FF-2F213D8CB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2F70998E-23C8-4699-BC17-A591644CD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A743858-5D74-4037-9FF4-22C59E927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565877A6-44BA-4C5B-A98D-25AACC6B2F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437FA001-D3C8-4D2A-9568-7E710BB9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470CE78A-B272-4EE3-BAA7-53BF67622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CF1BE5A0-BE67-4D12-906D-9F802EE33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B3247B88-6B85-4FCB-9B6E-A80D8785E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9E6D43A7-3407-4BB2-8648-C1141698F0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" name="Grafik 5" descr="Ein Bild, das draußen, Wasser, Boden, Natur enthält.&#10;&#10;Mit hoher Zuverlässigkeit generierte Beschreibung">
            <a:extLst>
              <a:ext uri="{FF2B5EF4-FFF2-40B4-BE49-F238E27FC236}">
                <a16:creationId xmlns:a16="http://schemas.microsoft.com/office/drawing/2014/main" id="{C558B055-8B53-45BA-B0B7-0E528D3F77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227"/>
            <a:ext cx="9143751" cy="6858000"/>
          </a:xfrm>
          <a:prstGeom prst="rect">
            <a:avLst/>
          </a:prstGeom>
        </p:spPr>
      </p:pic>
      <p:grpSp>
        <p:nvGrpSpPr>
          <p:cNvPr id="41" name="Group 33">
            <a:extLst>
              <a:ext uri="{FF2B5EF4-FFF2-40B4-BE49-F238E27FC236}">
                <a16:creationId xmlns:a16="http://schemas.microsoft.com/office/drawing/2014/main" id="{137F5DF7-A066-4F6A-A34F-75FEE7377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47705" y="1186483"/>
            <a:ext cx="4244304" cy="4477933"/>
            <a:chOff x="3263607" y="1186483"/>
            <a:chExt cx="5659072" cy="447793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939990B-A0C5-4A1E-A9F3-78E7D993B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67982" y="1186483"/>
              <a:ext cx="5654697" cy="716184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39">
              <a:extLst>
                <a:ext uri="{FF2B5EF4-FFF2-40B4-BE49-F238E27FC236}">
                  <a16:creationId xmlns:a16="http://schemas.microsoft.com/office/drawing/2014/main" id="{497C0CDF-C523-41E4-8431-9A0AD24D7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3A49661-72B3-4468-8866-31CC1CBC3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63607" y="1991156"/>
              <a:ext cx="5659072" cy="3322196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7F9507F-D281-46BD-9FC7-DEFD6CCC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4694" y="2075504"/>
            <a:ext cx="4122536" cy="1748729"/>
          </a:xfrm>
        </p:spPr>
        <p:txBody>
          <a:bodyPr>
            <a:normAutofit fontScale="90000"/>
          </a:bodyPr>
          <a:lstStyle/>
          <a:p>
            <a:r>
              <a:rPr lang="de-CH" sz="6600" b="1" dirty="0"/>
              <a:t>Den Sünder Lieben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FD8684-67F8-4C5C-980D-3E74D8909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4694" y="3906266"/>
            <a:ext cx="4122537" cy="1322587"/>
          </a:xfrm>
        </p:spPr>
        <p:txBody>
          <a:bodyPr>
            <a:normAutofit/>
          </a:bodyPr>
          <a:lstStyle/>
          <a:p>
            <a:r>
              <a:rPr lang="de-CH" sz="2800" dirty="0"/>
              <a:t>Predigt zu Johannes 21 15-19</a:t>
            </a:r>
          </a:p>
        </p:txBody>
      </p:sp>
    </p:spTree>
    <p:extLst>
      <p:ext uri="{BB962C8B-B14F-4D97-AF65-F5344CB8AC3E}">
        <p14:creationId xmlns:p14="http://schemas.microsoft.com/office/powerpoint/2010/main" val="926051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01AAF11-0D3D-411E-AFAD-4A911A205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9091" y="2055277"/>
            <a:ext cx="6428445" cy="3235179"/>
          </a:xfrm>
        </p:spPr>
        <p:txBody>
          <a:bodyPr>
            <a:normAutofit fontScale="90000"/>
          </a:bodyPr>
          <a:lstStyle/>
          <a:p>
            <a:r>
              <a:rPr lang="de-LI" b="1" i="1" dirty="0"/>
              <a:t>Simon</a:t>
            </a:r>
            <a:r>
              <a:rPr lang="de-LI" i="1" dirty="0"/>
              <a:t>, Sohn des Jonas, </a:t>
            </a:r>
            <a:r>
              <a:rPr lang="de-LI" b="1" i="1" dirty="0"/>
              <a:t>liebst</a:t>
            </a:r>
            <a:r>
              <a:rPr lang="de-LI" i="1" dirty="0"/>
              <a:t> du mich mehr als diese? Er spricht zu ihm: Ja, Herr, du weißt, dass ich dich </a:t>
            </a:r>
            <a:r>
              <a:rPr lang="de-LI" b="1" i="1" dirty="0"/>
              <a:t>lieb habe</a:t>
            </a:r>
            <a:r>
              <a:rPr lang="de-LI" i="1" dirty="0"/>
              <a:t>! Er spricht zu ihm: </a:t>
            </a:r>
            <a:r>
              <a:rPr lang="de-LI" b="1" i="1" dirty="0"/>
              <a:t>Weide meine Lämmer!</a:t>
            </a: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1591480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EDFD01-3753-4C5E-A88A-F14828828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2" y="2349925"/>
            <a:ext cx="3226259" cy="2456442"/>
          </a:xfrm>
        </p:spPr>
        <p:txBody>
          <a:bodyPr>
            <a:normAutofit/>
          </a:bodyPr>
          <a:lstStyle/>
          <a:p>
            <a:r>
              <a:rPr lang="de-CH" sz="4800" b="1" dirty="0"/>
              <a:t>Drei Punkte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588B79C8-F331-4BC3-8B38-2BC0D6ECC46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080272" y="1125538"/>
          <a:ext cx="4229100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575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E1F5C-A2BA-49F3-A3EB-A7696CBD6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2" y="2349925"/>
            <a:ext cx="3174007" cy="2456442"/>
          </a:xfrm>
        </p:spPr>
        <p:txBody>
          <a:bodyPr>
            <a:normAutofit/>
          </a:bodyPr>
          <a:lstStyle/>
          <a:p>
            <a:r>
              <a:rPr lang="de-CH" sz="6000" dirty="0"/>
              <a:t>Liebes Begriffe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4B3E9C18-58C5-400B-852D-9BE9D2E775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360127"/>
              </p:ext>
            </p:extLst>
          </p:nvPr>
        </p:nvGraphicFramePr>
        <p:xfrm>
          <a:off x="4080272" y="1125538"/>
          <a:ext cx="4229100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544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EDFD01-3753-4C5E-A88A-F14828828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2" y="2349925"/>
            <a:ext cx="3226259" cy="2456442"/>
          </a:xfrm>
        </p:spPr>
        <p:txBody>
          <a:bodyPr>
            <a:normAutofit/>
          </a:bodyPr>
          <a:lstStyle/>
          <a:p>
            <a:r>
              <a:rPr lang="de-CH" sz="4800" b="1" dirty="0"/>
              <a:t>Drei Punkte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588B79C8-F331-4BC3-8B38-2BC0D6ECC46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080272" y="1125538"/>
          <a:ext cx="4229100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455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CEDDAEC6-DD6F-4F05-A58C-7DAFA2F1E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03" y="2349924"/>
            <a:ext cx="3249297" cy="2464952"/>
          </a:xfrm>
        </p:spPr>
        <p:txBody>
          <a:bodyPr>
            <a:normAutofit/>
          </a:bodyPr>
          <a:lstStyle/>
          <a:p>
            <a:r>
              <a:rPr lang="de-CH" sz="4400" b="1" dirty="0"/>
              <a:t>Offenbarung 2,1-2a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088DFC7D-74B3-45BD-911C-40A22565F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de-LI" sz="4800" i="1" dirty="0"/>
              <a:t>Das sagt, der die sieben Sterne in seiner Rechten hält, der inmitten der sieben goldenen Leuchter wandelt: </a:t>
            </a:r>
            <a:r>
              <a:rPr lang="de-LI" sz="4800" b="1" i="1" dirty="0"/>
              <a:t>Ich kenne deine Werke</a:t>
            </a:r>
            <a:r>
              <a:rPr lang="de-LI" sz="4800" i="1" dirty="0"/>
              <a:t> […]</a:t>
            </a:r>
            <a:endParaRPr lang="de-CH" sz="4800" i="1" dirty="0"/>
          </a:p>
        </p:txBody>
      </p:sp>
    </p:spTree>
    <p:extLst>
      <p:ext uri="{BB962C8B-B14F-4D97-AF65-F5344CB8AC3E}">
        <p14:creationId xmlns:p14="http://schemas.microsoft.com/office/powerpoint/2010/main" val="2447250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EDFD01-3753-4C5E-A88A-F14828828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2349925"/>
            <a:ext cx="3226258" cy="2456442"/>
          </a:xfrm>
        </p:spPr>
        <p:txBody>
          <a:bodyPr>
            <a:normAutofit/>
          </a:bodyPr>
          <a:lstStyle/>
          <a:p>
            <a:r>
              <a:rPr lang="de-CH" sz="4800" b="1" dirty="0"/>
              <a:t>Drei Punkte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588B79C8-F331-4BC3-8B38-2BC0D6ECC4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566262"/>
              </p:ext>
            </p:extLst>
          </p:nvPr>
        </p:nvGraphicFramePr>
        <p:xfrm>
          <a:off x="4080272" y="1125538"/>
          <a:ext cx="4229100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8479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C5AC7-6EC0-473D-A077-6D3A339A0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>
            <a:normAutofit/>
          </a:bodyPr>
          <a:lstStyle/>
          <a:p>
            <a:r>
              <a:rPr lang="de-CH" sz="4800" b="1" dirty="0"/>
              <a:t>Römer 5,8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FBA97-64D9-4E69-B19D-0E2383F62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de-CH" sz="4400" i="1" dirty="0"/>
              <a:t>Gott aber erweist seine Liebe zu uns darin, dass Christus für uns gestorben ist, </a:t>
            </a:r>
            <a:r>
              <a:rPr lang="de-CH" sz="4400" b="1" i="1" dirty="0"/>
              <a:t>als wir noch Sünder waren.</a:t>
            </a:r>
          </a:p>
        </p:txBody>
      </p:sp>
    </p:spTree>
    <p:extLst>
      <p:ext uri="{BB962C8B-B14F-4D97-AF65-F5344CB8AC3E}">
        <p14:creationId xmlns:p14="http://schemas.microsoft.com/office/powerpoint/2010/main" val="2368549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BA013C-2DD2-4673-995D-CFC3513BE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71740-8352-47E4-90FA-4BDCAFE07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9232170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Override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</Words>
  <Application>Microsoft Office PowerPoint</Application>
  <PresentationFormat>Bildschirmpräsentation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Calibri Light</vt:lpstr>
      <vt:lpstr>Rockwell</vt:lpstr>
      <vt:lpstr>Wingdings</vt:lpstr>
      <vt:lpstr>Atlas</vt:lpstr>
      <vt:lpstr>PowerPoint-Präsentation</vt:lpstr>
      <vt:lpstr>Den Sünder Lieben</vt:lpstr>
      <vt:lpstr>Simon, Sohn des Jonas, liebst du mich mehr als diese? Er spricht zu ihm: Ja, Herr, du weißt, dass ich dich lieb habe! Er spricht zu ihm: Weide meine Lämmer!</vt:lpstr>
      <vt:lpstr>Drei Punkte</vt:lpstr>
      <vt:lpstr>Liebes Begriffe</vt:lpstr>
      <vt:lpstr>Drei Punkte</vt:lpstr>
      <vt:lpstr>Offenbarung 2,1-2a</vt:lpstr>
      <vt:lpstr>Drei Punkte</vt:lpstr>
      <vt:lpstr>Römer 5,8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Sünder Lieben</dc:title>
  <dc:creator>sandro filippi</dc:creator>
  <cp:lastModifiedBy>sandro filippi</cp:lastModifiedBy>
  <cp:revision>3</cp:revision>
  <dcterms:created xsi:type="dcterms:W3CDTF">2018-07-30T06:15:19Z</dcterms:created>
  <dcterms:modified xsi:type="dcterms:W3CDTF">2018-08-02T05:53:49Z</dcterms:modified>
</cp:coreProperties>
</file>